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60" r:id="rId4"/>
    <p:sldId id="261" r:id="rId5"/>
    <p:sldId id="258" r:id="rId6"/>
    <p:sldId id="262" r:id="rId7"/>
    <p:sldId id="257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/>
    <p:restoredTop sz="94253"/>
  </p:normalViewPr>
  <p:slideViewPr>
    <p:cSldViewPr snapToGrid="0" snapToObjects="1">
      <p:cViewPr varScale="1">
        <p:scale>
          <a:sx n="83" d="100"/>
          <a:sy n="83" d="100"/>
        </p:scale>
        <p:origin x="14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273045-2136-8B47-9C90-B40D20B13EE9}" type="doc">
      <dgm:prSet loTypeId="urn:microsoft.com/office/officeart/2008/layout/HorizontalMultiLevelHierarchy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000C7C-2C94-9A47-8DFE-81344CFF1EFB}">
      <dgm:prSet phldrT="[Текст]"/>
      <dgm:spPr/>
      <dgm:t>
        <a:bodyPr/>
        <a:lstStyle/>
        <a:p>
          <a:r>
            <a:rPr lang="ru-RU" dirty="0" smtClean="0"/>
            <a:t>иерархия </a:t>
          </a:r>
          <a:r>
            <a:rPr lang="ru-RU" dirty="0" smtClean="0">
              <a:solidFill>
                <a:schemeClr val="tx1"/>
              </a:solidFill>
            </a:rPr>
            <a:t>обращения с отходами</a:t>
          </a:r>
          <a:endParaRPr lang="ru-RU" dirty="0">
            <a:solidFill>
              <a:schemeClr val="tx1"/>
            </a:solidFill>
          </a:endParaRPr>
        </a:p>
      </dgm:t>
    </dgm:pt>
    <dgm:pt modelId="{0C08D28E-06EA-6E44-A5DC-FD5BEAA871B8}" type="parTrans" cxnId="{233A80E3-C01B-934F-A411-A87FE57DC635}">
      <dgm:prSet/>
      <dgm:spPr/>
      <dgm:t>
        <a:bodyPr/>
        <a:lstStyle/>
        <a:p>
          <a:endParaRPr lang="ru-RU"/>
        </a:p>
      </dgm:t>
    </dgm:pt>
    <dgm:pt modelId="{B3B0987D-DE23-3047-B6F7-35D3E35F7AD3}" type="sibTrans" cxnId="{233A80E3-C01B-934F-A411-A87FE57DC635}">
      <dgm:prSet/>
      <dgm:spPr/>
      <dgm:t>
        <a:bodyPr/>
        <a:lstStyle/>
        <a:p>
          <a:endParaRPr lang="ru-RU"/>
        </a:p>
      </dgm:t>
    </dgm:pt>
    <dgm:pt modelId="{65A18F18-8771-7549-B6AD-BBEF1C0D7C3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Максимальное использование исходных сырья и материалов</a:t>
          </a:r>
          <a:endParaRPr lang="ru-RU" dirty="0">
            <a:solidFill>
              <a:schemeClr val="tx1"/>
            </a:solidFill>
          </a:endParaRPr>
        </a:p>
      </dgm:t>
    </dgm:pt>
    <dgm:pt modelId="{094DAEE1-9376-B241-9788-BE6B06A898B9}" type="parTrans" cxnId="{B57AD9C8-53BD-504D-AEDC-288C6ACDA5B4}">
      <dgm:prSet/>
      <dgm:spPr/>
      <dgm:t>
        <a:bodyPr/>
        <a:lstStyle/>
        <a:p>
          <a:endParaRPr lang="ru-RU"/>
        </a:p>
      </dgm:t>
    </dgm:pt>
    <dgm:pt modelId="{AD57984D-B374-D748-A459-66F750DFA103}" type="sibTrans" cxnId="{B57AD9C8-53BD-504D-AEDC-288C6ACDA5B4}">
      <dgm:prSet/>
      <dgm:spPr/>
      <dgm:t>
        <a:bodyPr/>
        <a:lstStyle/>
        <a:p>
          <a:endParaRPr lang="ru-RU"/>
        </a:p>
      </dgm:t>
    </dgm:pt>
    <dgm:pt modelId="{11D2CFD0-AC7B-6F49-8182-6E093E6F3A1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предотвращение образования отходов</a:t>
          </a:r>
          <a:endParaRPr lang="ru-RU" dirty="0">
            <a:solidFill>
              <a:schemeClr val="tx1"/>
            </a:solidFill>
          </a:endParaRPr>
        </a:p>
      </dgm:t>
    </dgm:pt>
    <dgm:pt modelId="{C3812220-F168-C745-9B8A-5B1D8AA66CBA}" type="parTrans" cxnId="{AC9618D7-8770-FE42-89C0-41B0767948F2}">
      <dgm:prSet/>
      <dgm:spPr/>
      <dgm:t>
        <a:bodyPr/>
        <a:lstStyle/>
        <a:p>
          <a:endParaRPr lang="ru-RU"/>
        </a:p>
      </dgm:t>
    </dgm:pt>
    <dgm:pt modelId="{2F763D23-5A2B-AF4A-B0B3-B050308019D1}" type="sibTrans" cxnId="{AC9618D7-8770-FE42-89C0-41B0767948F2}">
      <dgm:prSet/>
      <dgm:spPr/>
      <dgm:t>
        <a:bodyPr/>
        <a:lstStyle/>
        <a:p>
          <a:endParaRPr lang="ru-RU"/>
        </a:p>
      </dgm:t>
    </dgm:pt>
    <dgm:pt modelId="{AA228B47-7432-824F-859E-674BEC852A41}">
      <dgm:prSet phldrT="[Текст]" custT="1"/>
      <dgm:spPr>
        <a:solidFill>
          <a:srgbClr val="92D050"/>
        </a:solidFill>
        <a:ln>
          <a:solidFill>
            <a:srgbClr val="92D050"/>
          </a:solidFill>
        </a:ln>
      </dgm:spPr>
      <dgm:t>
        <a:bodyPr/>
        <a:lstStyle/>
        <a:p>
          <a:r>
            <a:rPr lang="ru-RU" sz="3200" dirty="0" smtClean="0">
              <a:solidFill>
                <a:schemeClr val="tx1"/>
              </a:solidFill>
            </a:rPr>
            <a:t>Сокращение</a:t>
          </a:r>
          <a:r>
            <a:rPr lang="ru-RU" sz="1700" dirty="0" smtClean="0">
              <a:solidFill>
                <a:schemeClr val="tx1"/>
              </a:solidFill>
            </a:rPr>
            <a:t> образования отходов и </a:t>
          </a:r>
          <a:r>
            <a:rPr lang="ru-RU" sz="1800" dirty="0" smtClean="0">
              <a:solidFill>
                <a:schemeClr val="tx1"/>
              </a:solidFill>
            </a:rPr>
            <a:t>снижение</a:t>
          </a:r>
          <a:r>
            <a:rPr lang="ru-RU" sz="1700" dirty="0" smtClean="0">
              <a:solidFill>
                <a:schemeClr val="tx1"/>
              </a:solidFill>
            </a:rPr>
            <a:t> </a:t>
          </a:r>
          <a:r>
            <a:rPr lang="ru-RU" sz="2000" dirty="0" smtClean="0">
              <a:solidFill>
                <a:schemeClr val="tx1"/>
              </a:solidFill>
            </a:rPr>
            <a:t>класса</a:t>
          </a:r>
          <a:r>
            <a:rPr lang="ru-RU" sz="1700" dirty="0" smtClean="0">
              <a:solidFill>
                <a:schemeClr val="tx1"/>
              </a:solidFill>
            </a:rPr>
            <a:t> </a:t>
          </a:r>
          <a:r>
            <a:rPr lang="ru-RU" sz="1800" dirty="0" smtClean="0">
              <a:solidFill>
                <a:schemeClr val="tx1"/>
              </a:solidFill>
            </a:rPr>
            <a:t>опасности</a:t>
          </a:r>
          <a:r>
            <a:rPr lang="ru-RU" sz="1700" dirty="0" smtClean="0">
              <a:solidFill>
                <a:schemeClr val="tx1"/>
              </a:solidFill>
            </a:rPr>
            <a:t> отходов в </a:t>
          </a:r>
          <a:r>
            <a:rPr lang="ru-RU" sz="2400" dirty="0" smtClean="0">
              <a:solidFill>
                <a:schemeClr val="tx1"/>
              </a:solidFill>
            </a:rPr>
            <a:t>источниках</a:t>
          </a:r>
          <a:r>
            <a:rPr lang="ru-RU" sz="1700" dirty="0" smtClean="0">
              <a:solidFill>
                <a:schemeClr val="tx1"/>
              </a:solidFill>
            </a:rPr>
            <a:t> их образования</a:t>
          </a:r>
          <a:endParaRPr lang="ru-RU" sz="1700" dirty="0">
            <a:solidFill>
              <a:schemeClr val="tx1"/>
            </a:solidFill>
          </a:endParaRPr>
        </a:p>
      </dgm:t>
    </dgm:pt>
    <dgm:pt modelId="{BC9F4CF6-249D-DD41-ADB7-50B1C969190B}" type="parTrans" cxnId="{FFE6D320-F1B5-9D40-9876-59ED61CFC369}">
      <dgm:prSet/>
      <dgm:spPr/>
      <dgm:t>
        <a:bodyPr/>
        <a:lstStyle/>
        <a:p>
          <a:endParaRPr lang="ru-RU"/>
        </a:p>
      </dgm:t>
    </dgm:pt>
    <dgm:pt modelId="{C432F0F0-C1F8-724B-A480-3E2C4ED3BD36}" type="sibTrans" cxnId="{FFE6D320-F1B5-9D40-9876-59ED61CFC369}">
      <dgm:prSet/>
      <dgm:spPr/>
      <dgm:t>
        <a:bodyPr/>
        <a:lstStyle/>
        <a:p>
          <a:endParaRPr lang="ru-RU"/>
        </a:p>
      </dgm:t>
    </dgm:pt>
    <dgm:pt modelId="{BFC50634-75D8-7841-B7DF-945E63CFFB22}">
      <dgm:prSet phldrT="[Текст]" custT="1"/>
      <dgm:spPr/>
      <dgm:t>
        <a:bodyPr/>
        <a:lstStyle/>
        <a:p>
          <a:r>
            <a:rPr lang="ru-RU" sz="4000" dirty="0" smtClean="0">
              <a:solidFill>
                <a:schemeClr val="tx1"/>
              </a:solidFill>
            </a:rPr>
            <a:t>Обработка</a:t>
          </a:r>
          <a:r>
            <a:rPr lang="ru-RU" sz="1700" dirty="0" smtClean="0">
              <a:solidFill>
                <a:schemeClr val="tx1"/>
              </a:solidFill>
            </a:rPr>
            <a:t> отходов</a:t>
          </a:r>
        </a:p>
      </dgm:t>
    </dgm:pt>
    <dgm:pt modelId="{B662541E-1A9E-D749-931F-B4DCE7A66791}" type="parTrans" cxnId="{3D319066-E6AA-6E4D-8754-F5F88D025CF2}">
      <dgm:prSet/>
      <dgm:spPr/>
      <dgm:t>
        <a:bodyPr/>
        <a:lstStyle/>
        <a:p>
          <a:endParaRPr lang="ru-RU"/>
        </a:p>
      </dgm:t>
    </dgm:pt>
    <dgm:pt modelId="{312AFBD2-E30A-5F41-8898-DC0B6AD7CDFA}" type="sibTrans" cxnId="{3D319066-E6AA-6E4D-8754-F5F88D025CF2}">
      <dgm:prSet/>
      <dgm:spPr/>
      <dgm:t>
        <a:bodyPr/>
        <a:lstStyle/>
        <a:p>
          <a:endParaRPr lang="ru-RU"/>
        </a:p>
      </dgm:t>
    </dgm:pt>
    <dgm:pt modelId="{1C6DECF0-51AA-0F4A-A474-DB00075EC3EA}">
      <dgm:prSet phldrT="[Текст]" custT="1"/>
      <dgm:spPr/>
      <dgm:t>
        <a:bodyPr/>
        <a:lstStyle/>
        <a:p>
          <a:r>
            <a:rPr lang="ru-RU" sz="3200" dirty="0" smtClean="0">
              <a:solidFill>
                <a:schemeClr val="tx1"/>
              </a:solidFill>
            </a:rPr>
            <a:t>Утилизация </a:t>
          </a:r>
          <a:r>
            <a:rPr lang="ru-RU" sz="3200" dirty="0" smtClean="0">
              <a:solidFill>
                <a:schemeClr val="tx1"/>
              </a:solidFill>
            </a:rPr>
            <a:t>отходов (в </a:t>
          </a:r>
          <a:r>
            <a:rPr lang="ru-RU" sz="3200" dirty="0" err="1" smtClean="0">
              <a:solidFill>
                <a:schemeClr val="tx1"/>
              </a:solidFill>
            </a:rPr>
            <a:t>т.ч</a:t>
          </a:r>
          <a:r>
            <a:rPr lang="ru-RU" sz="3200" dirty="0" smtClean="0">
              <a:solidFill>
                <a:schemeClr val="tx1"/>
              </a:solidFill>
            </a:rPr>
            <a:t>. захоронение)</a:t>
          </a:r>
          <a:endParaRPr lang="ru-RU" sz="3200" dirty="0" smtClean="0">
            <a:solidFill>
              <a:schemeClr val="tx1"/>
            </a:solidFill>
          </a:endParaRPr>
        </a:p>
      </dgm:t>
    </dgm:pt>
    <dgm:pt modelId="{0262E26C-72AB-164E-AF8D-0D39C484E6DF}" type="parTrans" cxnId="{729CF480-789C-D247-99E7-C99BA3421376}">
      <dgm:prSet/>
      <dgm:spPr/>
      <dgm:t>
        <a:bodyPr/>
        <a:lstStyle/>
        <a:p>
          <a:endParaRPr lang="ru-RU"/>
        </a:p>
      </dgm:t>
    </dgm:pt>
    <dgm:pt modelId="{787CE680-4672-B04C-BDAC-A91B0FDD9D3E}" type="sibTrans" cxnId="{729CF480-789C-D247-99E7-C99BA3421376}">
      <dgm:prSet/>
      <dgm:spPr/>
      <dgm:t>
        <a:bodyPr/>
        <a:lstStyle/>
        <a:p>
          <a:endParaRPr lang="ru-RU"/>
        </a:p>
      </dgm:t>
    </dgm:pt>
    <dgm:pt modelId="{EAE00D6A-FCD3-2B42-B0BA-FEE2B9D03886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Обезвреживание (в </a:t>
          </a:r>
          <a:r>
            <a:rPr lang="ru-RU" sz="2400" dirty="0" err="1" smtClean="0">
              <a:solidFill>
                <a:schemeClr val="tx1"/>
              </a:solidFill>
            </a:rPr>
            <a:t>т.ч</a:t>
          </a:r>
          <a:r>
            <a:rPr lang="ru-RU" sz="2400" dirty="0" smtClean="0">
              <a:solidFill>
                <a:schemeClr val="tx1"/>
              </a:solidFill>
            </a:rPr>
            <a:t>. сжигание)</a:t>
          </a:r>
          <a:r>
            <a:rPr lang="ru-RU" sz="1700" dirty="0" smtClean="0">
              <a:solidFill>
                <a:schemeClr val="tx1"/>
              </a:solidFill>
            </a:rPr>
            <a:t> </a:t>
          </a:r>
          <a:r>
            <a:rPr lang="ru-RU" sz="2400" dirty="0" smtClean="0">
              <a:solidFill>
                <a:schemeClr val="tx1"/>
              </a:solidFill>
            </a:rPr>
            <a:t>отходов</a:t>
          </a:r>
          <a:endParaRPr lang="ru-RU" sz="1700" dirty="0" smtClean="0">
            <a:solidFill>
              <a:schemeClr val="tx1"/>
            </a:solidFill>
          </a:endParaRPr>
        </a:p>
      </dgm:t>
    </dgm:pt>
    <dgm:pt modelId="{78BD9FE7-8548-7340-83A3-E2AE511B900C}" type="parTrans" cxnId="{39CDDB32-1475-5541-AAAD-2C5F45C481D6}">
      <dgm:prSet/>
      <dgm:spPr/>
      <dgm:t>
        <a:bodyPr/>
        <a:lstStyle/>
        <a:p>
          <a:endParaRPr lang="ru-RU"/>
        </a:p>
      </dgm:t>
    </dgm:pt>
    <dgm:pt modelId="{D947A0B8-CFC7-7C4C-BADD-DDA15ECFBEFE}" type="sibTrans" cxnId="{39CDDB32-1475-5541-AAAD-2C5F45C481D6}">
      <dgm:prSet/>
      <dgm:spPr/>
      <dgm:t>
        <a:bodyPr/>
        <a:lstStyle/>
        <a:p>
          <a:endParaRPr lang="ru-RU"/>
        </a:p>
      </dgm:t>
    </dgm:pt>
    <dgm:pt modelId="{8CC7B978-2F03-7348-BD8A-7F2657A2B2CE}" type="pres">
      <dgm:prSet presAssocID="{A9273045-2136-8B47-9C90-B40D20B13EE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E3406F-DD38-9B46-8E3B-F253C47344EB}" type="pres">
      <dgm:prSet presAssocID="{38000C7C-2C94-9A47-8DFE-81344CFF1EFB}" presName="root1" presStyleCnt="0"/>
      <dgm:spPr/>
    </dgm:pt>
    <dgm:pt modelId="{97FD928E-888C-BE42-9367-8B4A07DE4EF3}" type="pres">
      <dgm:prSet presAssocID="{38000C7C-2C94-9A47-8DFE-81344CFF1EFB}" presName="LevelOneTextNode" presStyleLbl="node0" presStyleIdx="0" presStyleCnt="1" custScaleX="3208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F602CB-EBB0-DB4E-905A-BC175F32CFC9}" type="pres">
      <dgm:prSet presAssocID="{38000C7C-2C94-9A47-8DFE-81344CFF1EFB}" presName="level2hierChild" presStyleCnt="0"/>
      <dgm:spPr/>
    </dgm:pt>
    <dgm:pt modelId="{F53212C8-9672-8844-95CA-FF5731CDA7D2}" type="pres">
      <dgm:prSet presAssocID="{094DAEE1-9376-B241-9788-BE6B06A898B9}" presName="conn2-1" presStyleLbl="parChTrans1D2" presStyleIdx="0" presStyleCnt="6"/>
      <dgm:spPr/>
      <dgm:t>
        <a:bodyPr/>
        <a:lstStyle/>
        <a:p>
          <a:endParaRPr lang="ru-RU"/>
        </a:p>
      </dgm:t>
    </dgm:pt>
    <dgm:pt modelId="{92AD8B79-7E7C-B44E-8274-881793AB9500}" type="pres">
      <dgm:prSet presAssocID="{094DAEE1-9376-B241-9788-BE6B06A898B9}" presName="connTx" presStyleLbl="parChTrans1D2" presStyleIdx="0" presStyleCnt="6"/>
      <dgm:spPr/>
      <dgm:t>
        <a:bodyPr/>
        <a:lstStyle/>
        <a:p>
          <a:endParaRPr lang="ru-RU"/>
        </a:p>
      </dgm:t>
    </dgm:pt>
    <dgm:pt modelId="{615B149F-90CA-CB4B-AA38-A95DFD5A0A45}" type="pres">
      <dgm:prSet presAssocID="{65A18F18-8771-7549-B6AD-BBEF1C0D7C31}" presName="root2" presStyleCnt="0"/>
      <dgm:spPr/>
    </dgm:pt>
    <dgm:pt modelId="{13D01C1C-5F35-864E-9179-44246935BC83}" type="pres">
      <dgm:prSet presAssocID="{65A18F18-8771-7549-B6AD-BBEF1C0D7C31}" presName="LevelTwoTextNode" presStyleLbl="node2" presStyleIdx="0" presStyleCnt="6" custScaleX="1533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3637B8-81F8-474B-A1E8-AE7C7FBD8246}" type="pres">
      <dgm:prSet presAssocID="{65A18F18-8771-7549-B6AD-BBEF1C0D7C31}" presName="level3hierChild" presStyleCnt="0"/>
      <dgm:spPr/>
    </dgm:pt>
    <dgm:pt modelId="{D93D97BB-1548-FC45-998B-B1868D58B1B7}" type="pres">
      <dgm:prSet presAssocID="{C3812220-F168-C745-9B8A-5B1D8AA66CBA}" presName="conn2-1" presStyleLbl="parChTrans1D2" presStyleIdx="1" presStyleCnt="6"/>
      <dgm:spPr/>
      <dgm:t>
        <a:bodyPr/>
        <a:lstStyle/>
        <a:p>
          <a:endParaRPr lang="ru-RU"/>
        </a:p>
      </dgm:t>
    </dgm:pt>
    <dgm:pt modelId="{D7BF4279-6B53-F744-90E6-DB79A3D2B880}" type="pres">
      <dgm:prSet presAssocID="{C3812220-F168-C745-9B8A-5B1D8AA66CBA}" presName="connTx" presStyleLbl="parChTrans1D2" presStyleIdx="1" presStyleCnt="6"/>
      <dgm:spPr/>
      <dgm:t>
        <a:bodyPr/>
        <a:lstStyle/>
        <a:p>
          <a:endParaRPr lang="ru-RU"/>
        </a:p>
      </dgm:t>
    </dgm:pt>
    <dgm:pt modelId="{F7B4CDDD-292C-6149-8B8A-AC8543B09219}" type="pres">
      <dgm:prSet presAssocID="{11D2CFD0-AC7B-6F49-8182-6E093E6F3A1C}" presName="root2" presStyleCnt="0"/>
      <dgm:spPr/>
    </dgm:pt>
    <dgm:pt modelId="{9E23A614-46E2-1E4C-9C5B-4210B4CE0E0D}" type="pres">
      <dgm:prSet presAssocID="{11D2CFD0-AC7B-6F49-8182-6E093E6F3A1C}" presName="LevelTwoTextNode" presStyleLbl="node2" presStyleIdx="1" presStyleCnt="6" custScaleX="1530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2751DD-D988-1547-BCD5-BE7FAB7EF065}" type="pres">
      <dgm:prSet presAssocID="{11D2CFD0-AC7B-6F49-8182-6E093E6F3A1C}" presName="level3hierChild" presStyleCnt="0"/>
      <dgm:spPr/>
    </dgm:pt>
    <dgm:pt modelId="{C4236EDE-7A45-E941-A9D2-01E3385A09B3}" type="pres">
      <dgm:prSet presAssocID="{BC9F4CF6-249D-DD41-ADB7-50B1C969190B}" presName="conn2-1" presStyleLbl="parChTrans1D2" presStyleIdx="2" presStyleCnt="6"/>
      <dgm:spPr/>
      <dgm:t>
        <a:bodyPr/>
        <a:lstStyle/>
        <a:p>
          <a:endParaRPr lang="ru-RU"/>
        </a:p>
      </dgm:t>
    </dgm:pt>
    <dgm:pt modelId="{3C2233E7-9E84-AB47-995E-F9EC77B6C79E}" type="pres">
      <dgm:prSet presAssocID="{BC9F4CF6-249D-DD41-ADB7-50B1C969190B}" presName="connTx" presStyleLbl="parChTrans1D2" presStyleIdx="2" presStyleCnt="6"/>
      <dgm:spPr/>
      <dgm:t>
        <a:bodyPr/>
        <a:lstStyle/>
        <a:p>
          <a:endParaRPr lang="ru-RU"/>
        </a:p>
      </dgm:t>
    </dgm:pt>
    <dgm:pt modelId="{4BD7E6EF-E624-444A-8ABA-D8678F098150}" type="pres">
      <dgm:prSet presAssocID="{AA228B47-7432-824F-859E-674BEC852A41}" presName="root2" presStyleCnt="0"/>
      <dgm:spPr/>
    </dgm:pt>
    <dgm:pt modelId="{30B2EFE9-DB51-E848-87A7-755F5A57DB33}" type="pres">
      <dgm:prSet presAssocID="{AA228B47-7432-824F-859E-674BEC852A41}" presName="LevelTwoTextNode" presStyleLbl="node2" presStyleIdx="2" presStyleCnt="6" custScaleX="153855" custScaleY="1373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B08281-947C-8E47-BC3D-6A5044D9E4BC}" type="pres">
      <dgm:prSet presAssocID="{AA228B47-7432-824F-859E-674BEC852A41}" presName="level3hierChild" presStyleCnt="0"/>
      <dgm:spPr/>
    </dgm:pt>
    <dgm:pt modelId="{63430D8D-A94C-8B4A-AD2D-5D5A65E15A18}" type="pres">
      <dgm:prSet presAssocID="{B662541E-1A9E-D749-931F-B4DCE7A66791}" presName="conn2-1" presStyleLbl="parChTrans1D2" presStyleIdx="3" presStyleCnt="6"/>
      <dgm:spPr/>
      <dgm:t>
        <a:bodyPr/>
        <a:lstStyle/>
        <a:p>
          <a:endParaRPr lang="ru-RU"/>
        </a:p>
      </dgm:t>
    </dgm:pt>
    <dgm:pt modelId="{77ECAA30-A0FB-1542-93DC-237F147C0321}" type="pres">
      <dgm:prSet presAssocID="{B662541E-1A9E-D749-931F-B4DCE7A66791}" presName="connTx" presStyleLbl="parChTrans1D2" presStyleIdx="3" presStyleCnt="6"/>
      <dgm:spPr/>
      <dgm:t>
        <a:bodyPr/>
        <a:lstStyle/>
        <a:p>
          <a:endParaRPr lang="ru-RU"/>
        </a:p>
      </dgm:t>
    </dgm:pt>
    <dgm:pt modelId="{716A657C-1E06-1E4B-9E2E-FD1613112C1D}" type="pres">
      <dgm:prSet presAssocID="{BFC50634-75D8-7841-B7DF-945E63CFFB22}" presName="root2" presStyleCnt="0"/>
      <dgm:spPr/>
    </dgm:pt>
    <dgm:pt modelId="{1ABEA6D5-3409-1842-B247-E1715CBA883C}" type="pres">
      <dgm:prSet presAssocID="{BFC50634-75D8-7841-B7DF-945E63CFFB22}" presName="LevelTwoTextNode" presStyleLbl="node2" presStyleIdx="3" presStyleCnt="6" custScaleX="1543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631467-72AE-4E48-9B65-169F670A3043}" type="pres">
      <dgm:prSet presAssocID="{BFC50634-75D8-7841-B7DF-945E63CFFB22}" presName="level3hierChild" presStyleCnt="0"/>
      <dgm:spPr/>
    </dgm:pt>
    <dgm:pt modelId="{9BE3D8D1-2DA4-6E4E-98F5-20A5337E802D}" type="pres">
      <dgm:prSet presAssocID="{0262E26C-72AB-164E-AF8D-0D39C484E6DF}" presName="conn2-1" presStyleLbl="parChTrans1D2" presStyleIdx="4" presStyleCnt="6"/>
      <dgm:spPr/>
      <dgm:t>
        <a:bodyPr/>
        <a:lstStyle/>
        <a:p>
          <a:endParaRPr lang="ru-RU"/>
        </a:p>
      </dgm:t>
    </dgm:pt>
    <dgm:pt modelId="{7496417C-D63D-6943-A976-E6DFFA8BE6B9}" type="pres">
      <dgm:prSet presAssocID="{0262E26C-72AB-164E-AF8D-0D39C484E6DF}" presName="connTx" presStyleLbl="parChTrans1D2" presStyleIdx="4" presStyleCnt="6"/>
      <dgm:spPr/>
      <dgm:t>
        <a:bodyPr/>
        <a:lstStyle/>
        <a:p>
          <a:endParaRPr lang="ru-RU"/>
        </a:p>
      </dgm:t>
    </dgm:pt>
    <dgm:pt modelId="{F202F5F9-AE84-6640-B285-5E58A7823827}" type="pres">
      <dgm:prSet presAssocID="{1C6DECF0-51AA-0F4A-A474-DB00075EC3EA}" presName="root2" presStyleCnt="0"/>
      <dgm:spPr/>
    </dgm:pt>
    <dgm:pt modelId="{58B208DF-C34F-9C4D-B6F6-C61A294054C1}" type="pres">
      <dgm:prSet presAssocID="{1C6DECF0-51AA-0F4A-A474-DB00075EC3EA}" presName="LevelTwoTextNode" presStyleLbl="node2" presStyleIdx="4" presStyleCnt="6" custScaleX="1530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A4D75B-E0D7-DB46-9954-71F348C6FFA6}" type="pres">
      <dgm:prSet presAssocID="{1C6DECF0-51AA-0F4A-A474-DB00075EC3EA}" presName="level3hierChild" presStyleCnt="0"/>
      <dgm:spPr/>
    </dgm:pt>
    <dgm:pt modelId="{82C3DD18-45DD-7344-9767-24EBBD203B5E}" type="pres">
      <dgm:prSet presAssocID="{78BD9FE7-8548-7340-83A3-E2AE511B900C}" presName="conn2-1" presStyleLbl="parChTrans1D2" presStyleIdx="5" presStyleCnt="6"/>
      <dgm:spPr/>
      <dgm:t>
        <a:bodyPr/>
        <a:lstStyle/>
        <a:p>
          <a:endParaRPr lang="ru-RU"/>
        </a:p>
      </dgm:t>
    </dgm:pt>
    <dgm:pt modelId="{558DAC7A-4199-214C-97CC-087ABFFDB489}" type="pres">
      <dgm:prSet presAssocID="{78BD9FE7-8548-7340-83A3-E2AE511B900C}" presName="connTx" presStyleLbl="parChTrans1D2" presStyleIdx="5" presStyleCnt="6"/>
      <dgm:spPr/>
      <dgm:t>
        <a:bodyPr/>
        <a:lstStyle/>
        <a:p>
          <a:endParaRPr lang="ru-RU"/>
        </a:p>
      </dgm:t>
    </dgm:pt>
    <dgm:pt modelId="{F470283E-0056-A74E-9A24-AA8066465AF5}" type="pres">
      <dgm:prSet presAssocID="{EAE00D6A-FCD3-2B42-B0BA-FEE2B9D03886}" presName="root2" presStyleCnt="0"/>
      <dgm:spPr/>
    </dgm:pt>
    <dgm:pt modelId="{CA7573AA-7236-BD43-A739-485CCAE49446}" type="pres">
      <dgm:prSet presAssocID="{EAE00D6A-FCD3-2B42-B0BA-FEE2B9D03886}" presName="LevelTwoTextNode" presStyleLbl="node2" presStyleIdx="5" presStyleCnt="6" custScaleX="1538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73DE21-4D44-924D-B565-0B40B56784E4}" type="pres">
      <dgm:prSet presAssocID="{EAE00D6A-FCD3-2B42-B0BA-FEE2B9D03886}" presName="level3hierChild" presStyleCnt="0"/>
      <dgm:spPr/>
    </dgm:pt>
  </dgm:ptLst>
  <dgm:cxnLst>
    <dgm:cxn modelId="{428A3831-4683-9B40-B85E-900BC00766B5}" type="presOf" srcId="{0262E26C-72AB-164E-AF8D-0D39C484E6DF}" destId="{7496417C-D63D-6943-A976-E6DFFA8BE6B9}" srcOrd="1" destOrd="0" presId="urn:microsoft.com/office/officeart/2008/layout/HorizontalMultiLevelHierarchy"/>
    <dgm:cxn modelId="{3D319066-E6AA-6E4D-8754-F5F88D025CF2}" srcId="{38000C7C-2C94-9A47-8DFE-81344CFF1EFB}" destId="{BFC50634-75D8-7841-B7DF-945E63CFFB22}" srcOrd="3" destOrd="0" parTransId="{B662541E-1A9E-D749-931F-B4DCE7A66791}" sibTransId="{312AFBD2-E30A-5F41-8898-DC0B6AD7CDFA}"/>
    <dgm:cxn modelId="{78DA316A-0322-B943-BD26-BBF3A1EFA6D7}" type="presOf" srcId="{C3812220-F168-C745-9B8A-5B1D8AA66CBA}" destId="{D93D97BB-1548-FC45-998B-B1868D58B1B7}" srcOrd="0" destOrd="0" presId="urn:microsoft.com/office/officeart/2008/layout/HorizontalMultiLevelHierarchy"/>
    <dgm:cxn modelId="{43CC01C7-E09E-8341-B346-8BE4A1B84CE0}" type="presOf" srcId="{11D2CFD0-AC7B-6F49-8182-6E093E6F3A1C}" destId="{9E23A614-46E2-1E4C-9C5B-4210B4CE0E0D}" srcOrd="0" destOrd="0" presId="urn:microsoft.com/office/officeart/2008/layout/HorizontalMultiLevelHierarchy"/>
    <dgm:cxn modelId="{4C7FE2E3-70E3-6A4D-91F3-08DE399BEB9A}" type="presOf" srcId="{EAE00D6A-FCD3-2B42-B0BA-FEE2B9D03886}" destId="{CA7573AA-7236-BD43-A739-485CCAE49446}" srcOrd="0" destOrd="0" presId="urn:microsoft.com/office/officeart/2008/layout/HorizontalMultiLevelHierarchy"/>
    <dgm:cxn modelId="{B57AD9C8-53BD-504D-AEDC-288C6ACDA5B4}" srcId="{38000C7C-2C94-9A47-8DFE-81344CFF1EFB}" destId="{65A18F18-8771-7549-B6AD-BBEF1C0D7C31}" srcOrd="0" destOrd="0" parTransId="{094DAEE1-9376-B241-9788-BE6B06A898B9}" sibTransId="{AD57984D-B374-D748-A459-66F750DFA103}"/>
    <dgm:cxn modelId="{AAD5E4AA-EAD5-BB43-BA87-497C19A3E046}" type="presOf" srcId="{38000C7C-2C94-9A47-8DFE-81344CFF1EFB}" destId="{97FD928E-888C-BE42-9367-8B4A07DE4EF3}" srcOrd="0" destOrd="0" presId="urn:microsoft.com/office/officeart/2008/layout/HorizontalMultiLevelHierarchy"/>
    <dgm:cxn modelId="{39D3099B-4775-044E-87A4-24DCC8C2028C}" type="presOf" srcId="{B662541E-1A9E-D749-931F-B4DCE7A66791}" destId="{77ECAA30-A0FB-1542-93DC-237F147C0321}" srcOrd="1" destOrd="0" presId="urn:microsoft.com/office/officeart/2008/layout/HorizontalMultiLevelHierarchy"/>
    <dgm:cxn modelId="{48CAD7FE-2AED-8440-BD87-BCE0C5B756D8}" type="presOf" srcId="{65A18F18-8771-7549-B6AD-BBEF1C0D7C31}" destId="{13D01C1C-5F35-864E-9179-44246935BC83}" srcOrd="0" destOrd="0" presId="urn:microsoft.com/office/officeart/2008/layout/HorizontalMultiLevelHierarchy"/>
    <dgm:cxn modelId="{7EDBC16E-2A1D-DA43-806F-C6FAB7B88400}" type="presOf" srcId="{BFC50634-75D8-7841-B7DF-945E63CFFB22}" destId="{1ABEA6D5-3409-1842-B247-E1715CBA883C}" srcOrd="0" destOrd="0" presId="urn:microsoft.com/office/officeart/2008/layout/HorizontalMultiLevelHierarchy"/>
    <dgm:cxn modelId="{DEBA3DF3-E335-724C-B46F-001F1B9BDD8D}" type="presOf" srcId="{78BD9FE7-8548-7340-83A3-E2AE511B900C}" destId="{558DAC7A-4199-214C-97CC-087ABFFDB489}" srcOrd="1" destOrd="0" presId="urn:microsoft.com/office/officeart/2008/layout/HorizontalMultiLevelHierarchy"/>
    <dgm:cxn modelId="{98AF3E8D-CA30-DA4A-9A6C-47ABDF9FA7A3}" type="presOf" srcId="{094DAEE1-9376-B241-9788-BE6B06A898B9}" destId="{F53212C8-9672-8844-95CA-FF5731CDA7D2}" srcOrd="0" destOrd="0" presId="urn:microsoft.com/office/officeart/2008/layout/HorizontalMultiLevelHierarchy"/>
    <dgm:cxn modelId="{AC9618D7-8770-FE42-89C0-41B0767948F2}" srcId="{38000C7C-2C94-9A47-8DFE-81344CFF1EFB}" destId="{11D2CFD0-AC7B-6F49-8182-6E093E6F3A1C}" srcOrd="1" destOrd="0" parTransId="{C3812220-F168-C745-9B8A-5B1D8AA66CBA}" sibTransId="{2F763D23-5A2B-AF4A-B0B3-B050308019D1}"/>
    <dgm:cxn modelId="{233A80E3-C01B-934F-A411-A87FE57DC635}" srcId="{A9273045-2136-8B47-9C90-B40D20B13EE9}" destId="{38000C7C-2C94-9A47-8DFE-81344CFF1EFB}" srcOrd="0" destOrd="0" parTransId="{0C08D28E-06EA-6E44-A5DC-FD5BEAA871B8}" sibTransId="{B3B0987D-DE23-3047-B6F7-35D3E35F7AD3}"/>
    <dgm:cxn modelId="{015C2A0E-2536-7449-830A-1B2B5BD3342D}" type="presOf" srcId="{C3812220-F168-C745-9B8A-5B1D8AA66CBA}" destId="{D7BF4279-6B53-F744-90E6-DB79A3D2B880}" srcOrd="1" destOrd="0" presId="urn:microsoft.com/office/officeart/2008/layout/HorizontalMultiLevelHierarchy"/>
    <dgm:cxn modelId="{B880BF67-B505-0447-9B8E-A42C9941197C}" type="presOf" srcId="{094DAEE1-9376-B241-9788-BE6B06A898B9}" destId="{92AD8B79-7E7C-B44E-8274-881793AB9500}" srcOrd="1" destOrd="0" presId="urn:microsoft.com/office/officeart/2008/layout/HorizontalMultiLevelHierarchy"/>
    <dgm:cxn modelId="{411023CD-2B79-DD44-A826-54C49762F566}" type="presOf" srcId="{B662541E-1A9E-D749-931F-B4DCE7A66791}" destId="{63430D8D-A94C-8B4A-AD2D-5D5A65E15A18}" srcOrd="0" destOrd="0" presId="urn:microsoft.com/office/officeart/2008/layout/HorizontalMultiLevelHierarchy"/>
    <dgm:cxn modelId="{263F8172-2694-1B4A-A094-D49B985BA262}" type="presOf" srcId="{78BD9FE7-8548-7340-83A3-E2AE511B900C}" destId="{82C3DD18-45DD-7344-9767-24EBBD203B5E}" srcOrd="0" destOrd="0" presId="urn:microsoft.com/office/officeart/2008/layout/HorizontalMultiLevelHierarchy"/>
    <dgm:cxn modelId="{78550656-F2F1-674A-9179-CF8190EBDE36}" type="presOf" srcId="{A9273045-2136-8B47-9C90-B40D20B13EE9}" destId="{8CC7B978-2F03-7348-BD8A-7F2657A2B2CE}" srcOrd="0" destOrd="0" presId="urn:microsoft.com/office/officeart/2008/layout/HorizontalMultiLevelHierarchy"/>
    <dgm:cxn modelId="{6E7BF33A-C6FC-DA4D-9C22-893177455CBC}" type="presOf" srcId="{BC9F4CF6-249D-DD41-ADB7-50B1C969190B}" destId="{C4236EDE-7A45-E941-A9D2-01E3385A09B3}" srcOrd="0" destOrd="0" presId="urn:microsoft.com/office/officeart/2008/layout/HorizontalMultiLevelHierarchy"/>
    <dgm:cxn modelId="{93C6EA3E-5741-EE4D-B554-FE15C9E05416}" type="presOf" srcId="{1C6DECF0-51AA-0F4A-A474-DB00075EC3EA}" destId="{58B208DF-C34F-9C4D-B6F6-C61A294054C1}" srcOrd="0" destOrd="0" presId="urn:microsoft.com/office/officeart/2008/layout/HorizontalMultiLevelHierarchy"/>
    <dgm:cxn modelId="{13826B70-CD20-2143-9CCA-6084FDBE5D06}" type="presOf" srcId="{AA228B47-7432-824F-859E-674BEC852A41}" destId="{30B2EFE9-DB51-E848-87A7-755F5A57DB33}" srcOrd="0" destOrd="0" presId="urn:microsoft.com/office/officeart/2008/layout/HorizontalMultiLevelHierarchy"/>
    <dgm:cxn modelId="{173CCC38-6041-654C-99A0-F0B6D41A49C2}" type="presOf" srcId="{BC9F4CF6-249D-DD41-ADB7-50B1C969190B}" destId="{3C2233E7-9E84-AB47-995E-F9EC77B6C79E}" srcOrd="1" destOrd="0" presId="urn:microsoft.com/office/officeart/2008/layout/HorizontalMultiLevelHierarchy"/>
    <dgm:cxn modelId="{C07EB21B-A7CD-9647-BE72-05FCD4770905}" type="presOf" srcId="{0262E26C-72AB-164E-AF8D-0D39C484E6DF}" destId="{9BE3D8D1-2DA4-6E4E-98F5-20A5337E802D}" srcOrd="0" destOrd="0" presId="urn:microsoft.com/office/officeart/2008/layout/HorizontalMultiLevelHierarchy"/>
    <dgm:cxn modelId="{729CF480-789C-D247-99E7-C99BA3421376}" srcId="{38000C7C-2C94-9A47-8DFE-81344CFF1EFB}" destId="{1C6DECF0-51AA-0F4A-A474-DB00075EC3EA}" srcOrd="4" destOrd="0" parTransId="{0262E26C-72AB-164E-AF8D-0D39C484E6DF}" sibTransId="{787CE680-4672-B04C-BDAC-A91B0FDD9D3E}"/>
    <dgm:cxn modelId="{39CDDB32-1475-5541-AAAD-2C5F45C481D6}" srcId="{38000C7C-2C94-9A47-8DFE-81344CFF1EFB}" destId="{EAE00D6A-FCD3-2B42-B0BA-FEE2B9D03886}" srcOrd="5" destOrd="0" parTransId="{78BD9FE7-8548-7340-83A3-E2AE511B900C}" sibTransId="{D947A0B8-CFC7-7C4C-BADD-DDA15ECFBEFE}"/>
    <dgm:cxn modelId="{FFE6D320-F1B5-9D40-9876-59ED61CFC369}" srcId="{38000C7C-2C94-9A47-8DFE-81344CFF1EFB}" destId="{AA228B47-7432-824F-859E-674BEC852A41}" srcOrd="2" destOrd="0" parTransId="{BC9F4CF6-249D-DD41-ADB7-50B1C969190B}" sibTransId="{C432F0F0-C1F8-724B-A480-3E2C4ED3BD36}"/>
    <dgm:cxn modelId="{88EBE5B7-4864-5449-98D5-6212113DB242}" type="presParOf" srcId="{8CC7B978-2F03-7348-BD8A-7F2657A2B2CE}" destId="{A6E3406F-DD38-9B46-8E3B-F253C47344EB}" srcOrd="0" destOrd="0" presId="urn:microsoft.com/office/officeart/2008/layout/HorizontalMultiLevelHierarchy"/>
    <dgm:cxn modelId="{78F095BD-E1A0-4049-80E2-15F1DB2BD8DB}" type="presParOf" srcId="{A6E3406F-DD38-9B46-8E3B-F253C47344EB}" destId="{97FD928E-888C-BE42-9367-8B4A07DE4EF3}" srcOrd="0" destOrd="0" presId="urn:microsoft.com/office/officeart/2008/layout/HorizontalMultiLevelHierarchy"/>
    <dgm:cxn modelId="{21D0FE85-9717-D14E-9AE1-88589C945A24}" type="presParOf" srcId="{A6E3406F-DD38-9B46-8E3B-F253C47344EB}" destId="{ADF602CB-EBB0-DB4E-905A-BC175F32CFC9}" srcOrd="1" destOrd="0" presId="urn:microsoft.com/office/officeart/2008/layout/HorizontalMultiLevelHierarchy"/>
    <dgm:cxn modelId="{F28D76FA-B2FF-874A-BA3C-4EB6EA809CF0}" type="presParOf" srcId="{ADF602CB-EBB0-DB4E-905A-BC175F32CFC9}" destId="{F53212C8-9672-8844-95CA-FF5731CDA7D2}" srcOrd="0" destOrd="0" presId="urn:microsoft.com/office/officeart/2008/layout/HorizontalMultiLevelHierarchy"/>
    <dgm:cxn modelId="{7936C2E7-2551-A742-8BC1-50C9F36FE591}" type="presParOf" srcId="{F53212C8-9672-8844-95CA-FF5731CDA7D2}" destId="{92AD8B79-7E7C-B44E-8274-881793AB9500}" srcOrd="0" destOrd="0" presId="urn:microsoft.com/office/officeart/2008/layout/HorizontalMultiLevelHierarchy"/>
    <dgm:cxn modelId="{A5FF1B60-2CFD-BE40-9392-B54C562798BB}" type="presParOf" srcId="{ADF602CB-EBB0-DB4E-905A-BC175F32CFC9}" destId="{615B149F-90CA-CB4B-AA38-A95DFD5A0A45}" srcOrd="1" destOrd="0" presId="urn:microsoft.com/office/officeart/2008/layout/HorizontalMultiLevelHierarchy"/>
    <dgm:cxn modelId="{55646CA8-42F1-444B-BB11-EFB592DC6A97}" type="presParOf" srcId="{615B149F-90CA-CB4B-AA38-A95DFD5A0A45}" destId="{13D01C1C-5F35-864E-9179-44246935BC83}" srcOrd="0" destOrd="0" presId="urn:microsoft.com/office/officeart/2008/layout/HorizontalMultiLevelHierarchy"/>
    <dgm:cxn modelId="{C383FD1B-B412-A343-A426-67FAB42871B4}" type="presParOf" srcId="{615B149F-90CA-CB4B-AA38-A95DFD5A0A45}" destId="{703637B8-81F8-474B-A1E8-AE7C7FBD8246}" srcOrd="1" destOrd="0" presId="urn:microsoft.com/office/officeart/2008/layout/HorizontalMultiLevelHierarchy"/>
    <dgm:cxn modelId="{CFC35C87-017B-8B41-9C35-2BFD70EAF06C}" type="presParOf" srcId="{ADF602CB-EBB0-DB4E-905A-BC175F32CFC9}" destId="{D93D97BB-1548-FC45-998B-B1868D58B1B7}" srcOrd="2" destOrd="0" presId="urn:microsoft.com/office/officeart/2008/layout/HorizontalMultiLevelHierarchy"/>
    <dgm:cxn modelId="{741ADC4C-4652-F24B-A6D0-2A722D8201BD}" type="presParOf" srcId="{D93D97BB-1548-FC45-998B-B1868D58B1B7}" destId="{D7BF4279-6B53-F744-90E6-DB79A3D2B880}" srcOrd="0" destOrd="0" presId="urn:microsoft.com/office/officeart/2008/layout/HorizontalMultiLevelHierarchy"/>
    <dgm:cxn modelId="{1FC3EB74-BEBD-6B40-82DF-CACF83754AA1}" type="presParOf" srcId="{ADF602CB-EBB0-DB4E-905A-BC175F32CFC9}" destId="{F7B4CDDD-292C-6149-8B8A-AC8543B09219}" srcOrd="3" destOrd="0" presId="urn:microsoft.com/office/officeart/2008/layout/HorizontalMultiLevelHierarchy"/>
    <dgm:cxn modelId="{0E81968C-15BC-7E44-87DF-E0E1F52DD1EA}" type="presParOf" srcId="{F7B4CDDD-292C-6149-8B8A-AC8543B09219}" destId="{9E23A614-46E2-1E4C-9C5B-4210B4CE0E0D}" srcOrd="0" destOrd="0" presId="urn:microsoft.com/office/officeart/2008/layout/HorizontalMultiLevelHierarchy"/>
    <dgm:cxn modelId="{AEA31D7A-41F2-1F46-A9FD-79F15DF0638F}" type="presParOf" srcId="{F7B4CDDD-292C-6149-8B8A-AC8543B09219}" destId="{C72751DD-D988-1547-BCD5-BE7FAB7EF065}" srcOrd="1" destOrd="0" presId="urn:microsoft.com/office/officeart/2008/layout/HorizontalMultiLevelHierarchy"/>
    <dgm:cxn modelId="{429DB603-3985-514A-B64C-E7D7CA70CC08}" type="presParOf" srcId="{ADF602CB-EBB0-DB4E-905A-BC175F32CFC9}" destId="{C4236EDE-7A45-E941-A9D2-01E3385A09B3}" srcOrd="4" destOrd="0" presId="urn:microsoft.com/office/officeart/2008/layout/HorizontalMultiLevelHierarchy"/>
    <dgm:cxn modelId="{3F34D0CD-0E50-C647-B0BD-E160C06B4225}" type="presParOf" srcId="{C4236EDE-7A45-E941-A9D2-01E3385A09B3}" destId="{3C2233E7-9E84-AB47-995E-F9EC77B6C79E}" srcOrd="0" destOrd="0" presId="urn:microsoft.com/office/officeart/2008/layout/HorizontalMultiLevelHierarchy"/>
    <dgm:cxn modelId="{1EDDF566-BD55-7A4A-ABAC-25A7C3318B8F}" type="presParOf" srcId="{ADF602CB-EBB0-DB4E-905A-BC175F32CFC9}" destId="{4BD7E6EF-E624-444A-8ABA-D8678F098150}" srcOrd="5" destOrd="0" presId="urn:microsoft.com/office/officeart/2008/layout/HorizontalMultiLevelHierarchy"/>
    <dgm:cxn modelId="{B0B122BA-B494-7745-8650-BA1B8BD2F1A8}" type="presParOf" srcId="{4BD7E6EF-E624-444A-8ABA-D8678F098150}" destId="{30B2EFE9-DB51-E848-87A7-755F5A57DB33}" srcOrd="0" destOrd="0" presId="urn:microsoft.com/office/officeart/2008/layout/HorizontalMultiLevelHierarchy"/>
    <dgm:cxn modelId="{B72A8902-3D57-A44E-878B-5C3FC6E3CD57}" type="presParOf" srcId="{4BD7E6EF-E624-444A-8ABA-D8678F098150}" destId="{24B08281-947C-8E47-BC3D-6A5044D9E4BC}" srcOrd="1" destOrd="0" presId="urn:microsoft.com/office/officeart/2008/layout/HorizontalMultiLevelHierarchy"/>
    <dgm:cxn modelId="{507AF4C0-0C61-3E41-8C4C-4FB5477E5526}" type="presParOf" srcId="{ADF602CB-EBB0-DB4E-905A-BC175F32CFC9}" destId="{63430D8D-A94C-8B4A-AD2D-5D5A65E15A18}" srcOrd="6" destOrd="0" presId="urn:microsoft.com/office/officeart/2008/layout/HorizontalMultiLevelHierarchy"/>
    <dgm:cxn modelId="{DD0818F4-4B08-9F4C-A980-2A3B0A6F0FCC}" type="presParOf" srcId="{63430D8D-A94C-8B4A-AD2D-5D5A65E15A18}" destId="{77ECAA30-A0FB-1542-93DC-237F147C0321}" srcOrd="0" destOrd="0" presId="urn:microsoft.com/office/officeart/2008/layout/HorizontalMultiLevelHierarchy"/>
    <dgm:cxn modelId="{4A796678-8DED-2F41-8769-5A26D8A766AB}" type="presParOf" srcId="{ADF602CB-EBB0-DB4E-905A-BC175F32CFC9}" destId="{716A657C-1E06-1E4B-9E2E-FD1613112C1D}" srcOrd="7" destOrd="0" presId="urn:microsoft.com/office/officeart/2008/layout/HorizontalMultiLevelHierarchy"/>
    <dgm:cxn modelId="{635018F4-FE52-B940-96A9-E502F47F0A87}" type="presParOf" srcId="{716A657C-1E06-1E4B-9E2E-FD1613112C1D}" destId="{1ABEA6D5-3409-1842-B247-E1715CBA883C}" srcOrd="0" destOrd="0" presId="urn:microsoft.com/office/officeart/2008/layout/HorizontalMultiLevelHierarchy"/>
    <dgm:cxn modelId="{3FC49B6F-FADF-F548-906E-C915E445967F}" type="presParOf" srcId="{716A657C-1E06-1E4B-9E2E-FD1613112C1D}" destId="{BE631467-72AE-4E48-9B65-169F670A3043}" srcOrd="1" destOrd="0" presId="urn:microsoft.com/office/officeart/2008/layout/HorizontalMultiLevelHierarchy"/>
    <dgm:cxn modelId="{C976E97C-5301-1C4D-96FD-0720907876DC}" type="presParOf" srcId="{ADF602CB-EBB0-DB4E-905A-BC175F32CFC9}" destId="{9BE3D8D1-2DA4-6E4E-98F5-20A5337E802D}" srcOrd="8" destOrd="0" presId="urn:microsoft.com/office/officeart/2008/layout/HorizontalMultiLevelHierarchy"/>
    <dgm:cxn modelId="{1D834F97-FB87-C143-9655-A6713CCEEC52}" type="presParOf" srcId="{9BE3D8D1-2DA4-6E4E-98F5-20A5337E802D}" destId="{7496417C-D63D-6943-A976-E6DFFA8BE6B9}" srcOrd="0" destOrd="0" presId="urn:microsoft.com/office/officeart/2008/layout/HorizontalMultiLevelHierarchy"/>
    <dgm:cxn modelId="{A8A40B27-BA86-344B-BAE0-705B993904AC}" type="presParOf" srcId="{ADF602CB-EBB0-DB4E-905A-BC175F32CFC9}" destId="{F202F5F9-AE84-6640-B285-5E58A7823827}" srcOrd="9" destOrd="0" presId="urn:microsoft.com/office/officeart/2008/layout/HorizontalMultiLevelHierarchy"/>
    <dgm:cxn modelId="{69C918D7-DC11-B348-B3D4-6B5DC07C6233}" type="presParOf" srcId="{F202F5F9-AE84-6640-B285-5E58A7823827}" destId="{58B208DF-C34F-9C4D-B6F6-C61A294054C1}" srcOrd="0" destOrd="0" presId="urn:microsoft.com/office/officeart/2008/layout/HorizontalMultiLevelHierarchy"/>
    <dgm:cxn modelId="{D4273380-1D89-5247-833D-47C4F3FEA1F2}" type="presParOf" srcId="{F202F5F9-AE84-6640-B285-5E58A7823827}" destId="{79A4D75B-E0D7-DB46-9954-71F348C6FFA6}" srcOrd="1" destOrd="0" presId="urn:microsoft.com/office/officeart/2008/layout/HorizontalMultiLevelHierarchy"/>
    <dgm:cxn modelId="{FA372197-1AB4-B440-8714-17BE2104477D}" type="presParOf" srcId="{ADF602CB-EBB0-DB4E-905A-BC175F32CFC9}" destId="{82C3DD18-45DD-7344-9767-24EBBD203B5E}" srcOrd="10" destOrd="0" presId="urn:microsoft.com/office/officeart/2008/layout/HorizontalMultiLevelHierarchy"/>
    <dgm:cxn modelId="{0740A78D-2B41-EA4C-A774-D3355E60E9DB}" type="presParOf" srcId="{82C3DD18-45DD-7344-9767-24EBBD203B5E}" destId="{558DAC7A-4199-214C-97CC-087ABFFDB489}" srcOrd="0" destOrd="0" presId="urn:microsoft.com/office/officeart/2008/layout/HorizontalMultiLevelHierarchy"/>
    <dgm:cxn modelId="{65C3A096-8DF6-474F-AC61-93D00E4A5CFB}" type="presParOf" srcId="{ADF602CB-EBB0-DB4E-905A-BC175F32CFC9}" destId="{F470283E-0056-A74E-9A24-AA8066465AF5}" srcOrd="11" destOrd="0" presId="urn:microsoft.com/office/officeart/2008/layout/HorizontalMultiLevelHierarchy"/>
    <dgm:cxn modelId="{0100613B-A2AE-8440-B474-D0422E03658F}" type="presParOf" srcId="{F470283E-0056-A74E-9A24-AA8066465AF5}" destId="{CA7573AA-7236-BD43-A739-485CCAE49446}" srcOrd="0" destOrd="0" presId="urn:microsoft.com/office/officeart/2008/layout/HorizontalMultiLevelHierarchy"/>
    <dgm:cxn modelId="{2EBF9E8B-B31E-5741-AD74-63AB862374C0}" type="presParOf" srcId="{F470283E-0056-A74E-9A24-AA8066465AF5}" destId="{5373DE21-4D44-924D-B565-0B40B56784E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24DCB8-B55B-084B-A3FC-F9C331DECCD1}" type="doc">
      <dgm:prSet loTypeId="urn:microsoft.com/office/officeart/2005/8/layout/pyramid3" loCatId="" qsTypeId="urn:microsoft.com/office/officeart/2005/8/quickstyle/simple4" qsCatId="simple" csTypeId="urn:microsoft.com/office/officeart/2005/8/colors/accent1_2" csCatId="accent1" phldr="1"/>
      <dgm:spPr/>
    </dgm:pt>
    <dgm:pt modelId="{EF01D743-5667-5A40-89B2-1613CA0D0506}">
      <dgm:prSet/>
      <dgm:spPr/>
      <dgm:t>
        <a:bodyPr/>
        <a:lstStyle/>
        <a:p>
          <a:endParaRPr lang="ru-RU" dirty="0"/>
        </a:p>
      </dgm:t>
    </dgm:pt>
    <dgm:pt modelId="{437F8958-23F7-134A-A50E-FC35C942B8E9}" type="parTrans" cxnId="{D8467D3A-EE79-C84B-A7F4-7BE3D90909A8}">
      <dgm:prSet/>
      <dgm:spPr/>
      <dgm:t>
        <a:bodyPr/>
        <a:lstStyle/>
        <a:p>
          <a:endParaRPr lang="ru-RU"/>
        </a:p>
      </dgm:t>
    </dgm:pt>
    <dgm:pt modelId="{CBDE6E8C-1072-5A4E-84BD-0B4EA6D0DF73}" type="sibTrans" cxnId="{D8467D3A-EE79-C84B-A7F4-7BE3D90909A8}">
      <dgm:prSet/>
      <dgm:spPr/>
      <dgm:t>
        <a:bodyPr/>
        <a:lstStyle/>
        <a:p>
          <a:endParaRPr lang="ru-RU"/>
        </a:p>
      </dgm:t>
    </dgm:pt>
    <dgm:pt modelId="{6CECC798-6FE7-614E-836E-C2BFAF3CB61F}" type="pres">
      <dgm:prSet presAssocID="{B824DCB8-B55B-084B-A3FC-F9C331DECCD1}" presName="Name0" presStyleCnt="0">
        <dgm:presLayoutVars>
          <dgm:dir/>
          <dgm:animLvl val="lvl"/>
          <dgm:resizeHandles val="exact"/>
        </dgm:presLayoutVars>
      </dgm:prSet>
      <dgm:spPr/>
    </dgm:pt>
    <dgm:pt modelId="{94723731-AEBD-F14B-95E4-9C183C7F0749}" type="pres">
      <dgm:prSet presAssocID="{EF01D743-5667-5A40-89B2-1613CA0D0506}" presName="Name8" presStyleCnt="0"/>
      <dgm:spPr/>
    </dgm:pt>
    <dgm:pt modelId="{EA6DD1B1-4BAC-0E41-AF7B-8472D250ADE4}" type="pres">
      <dgm:prSet presAssocID="{EF01D743-5667-5A40-89B2-1613CA0D0506}" presName="level" presStyleLbl="node1" presStyleIdx="0" presStyleCnt="1" custLinFactX="100000" custLinFactNeighborX="115607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2B8C22-4DCE-4549-8E7A-8A91976FF2F1}" type="pres">
      <dgm:prSet presAssocID="{EF01D743-5667-5A40-89B2-1613CA0D050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4C4763-6B9A-D049-9D9D-8D1FB0C9A9ED}" type="presOf" srcId="{B824DCB8-B55B-084B-A3FC-F9C331DECCD1}" destId="{6CECC798-6FE7-614E-836E-C2BFAF3CB61F}" srcOrd="0" destOrd="0" presId="urn:microsoft.com/office/officeart/2005/8/layout/pyramid3"/>
    <dgm:cxn modelId="{FDCEC14E-6747-1449-BB12-7FEC0C08518D}" type="presOf" srcId="{EF01D743-5667-5A40-89B2-1613CA0D0506}" destId="{EA6DD1B1-4BAC-0E41-AF7B-8472D250ADE4}" srcOrd="0" destOrd="0" presId="urn:microsoft.com/office/officeart/2005/8/layout/pyramid3"/>
    <dgm:cxn modelId="{D8467D3A-EE79-C84B-A7F4-7BE3D90909A8}" srcId="{B824DCB8-B55B-084B-A3FC-F9C331DECCD1}" destId="{EF01D743-5667-5A40-89B2-1613CA0D0506}" srcOrd="0" destOrd="0" parTransId="{437F8958-23F7-134A-A50E-FC35C942B8E9}" sibTransId="{CBDE6E8C-1072-5A4E-84BD-0B4EA6D0DF73}"/>
    <dgm:cxn modelId="{16B63AFE-0C6D-A343-921E-27235859E3B5}" type="presOf" srcId="{EF01D743-5667-5A40-89B2-1613CA0D0506}" destId="{822B8C22-4DCE-4549-8E7A-8A91976FF2F1}" srcOrd="1" destOrd="0" presId="urn:microsoft.com/office/officeart/2005/8/layout/pyramid3"/>
    <dgm:cxn modelId="{2D973104-B34F-2547-B69A-14D33CE22E42}" type="presParOf" srcId="{6CECC798-6FE7-614E-836E-C2BFAF3CB61F}" destId="{94723731-AEBD-F14B-95E4-9C183C7F0749}" srcOrd="0" destOrd="0" presId="urn:microsoft.com/office/officeart/2005/8/layout/pyramid3"/>
    <dgm:cxn modelId="{61CEA449-105D-D742-A9A0-40AFAA58B10D}" type="presParOf" srcId="{94723731-AEBD-F14B-95E4-9C183C7F0749}" destId="{EA6DD1B1-4BAC-0E41-AF7B-8472D250ADE4}" srcOrd="0" destOrd="0" presId="urn:microsoft.com/office/officeart/2005/8/layout/pyramid3"/>
    <dgm:cxn modelId="{AB72873B-9636-0742-8D3F-A94908A80F8D}" type="presParOf" srcId="{94723731-AEBD-F14B-95E4-9C183C7F0749}" destId="{822B8C22-4DCE-4549-8E7A-8A91976FF2F1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C4B74A-1E47-A042-B2A1-DFE819B61831}" type="doc">
      <dgm:prSet loTypeId="urn:microsoft.com/office/officeart/2005/8/layout/cycle7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0883BE-6EEB-2945-9778-FB88A857E970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муниципалитет</a:t>
          </a:r>
          <a:endParaRPr lang="ru-RU" dirty="0">
            <a:solidFill>
              <a:schemeClr val="tx1"/>
            </a:solidFill>
          </a:endParaRPr>
        </a:p>
      </dgm:t>
    </dgm:pt>
    <dgm:pt modelId="{847D74EA-B7BA-3240-B7CC-DBC8007AAA5D}" type="parTrans" cxnId="{245FCC34-334C-FC49-A3E0-C4F8606E7D33}">
      <dgm:prSet/>
      <dgm:spPr/>
      <dgm:t>
        <a:bodyPr/>
        <a:lstStyle/>
        <a:p>
          <a:endParaRPr lang="ru-RU"/>
        </a:p>
      </dgm:t>
    </dgm:pt>
    <dgm:pt modelId="{22D418E6-5CE3-6545-BB57-F33413E3CDA4}" type="sibTrans" cxnId="{245FCC34-334C-FC49-A3E0-C4F8606E7D33}">
      <dgm:prSet/>
      <dgm:spPr/>
      <dgm:t>
        <a:bodyPr/>
        <a:lstStyle/>
        <a:p>
          <a:endParaRPr lang="ru-RU"/>
        </a:p>
      </dgm:t>
    </dgm:pt>
    <dgm:pt modelId="{615DFF12-C205-674A-9A97-E4813E850F7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управляющие компании</a:t>
          </a:r>
          <a:endParaRPr lang="ru-RU" dirty="0">
            <a:solidFill>
              <a:schemeClr val="tx1"/>
            </a:solidFill>
          </a:endParaRPr>
        </a:p>
      </dgm:t>
    </dgm:pt>
    <dgm:pt modelId="{657E7F8C-8F5A-C341-9F79-D8FC7FB9ECB5}" type="parTrans" cxnId="{903D28D0-BFB2-1042-923F-F99F2471B6E0}">
      <dgm:prSet/>
      <dgm:spPr/>
      <dgm:t>
        <a:bodyPr/>
        <a:lstStyle/>
        <a:p>
          <a:endParaRPr lang="ru-RU"/>
        </a:p>
      </dgm:t>
    </dgm:pt>
    <dgm:pt modelId="{5638092B-6DCD-6647-8338-165D1DAA562E}" type="sibTrans" cxnId="{903D28D0-BFB2-1042-923F-F99F2471B6E0}">
      <dgm:prSet/>
      <dgm:spPr/>
      <dgm:t>
        <a:bodyPr/>
        <a:lstStyle/>
        <a:p>
          <a:endParaRPr lang="ru-RU"/>
        </a:p>
      </dgm:t>
    </dgm:pt>
    <dgm:pt modelId="{6D5A776A-D6BF-CE46-88CB-433204F3D3A3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жители</a:t>
          </a:r>
          <a:endParaRPr lang="ru-RU" dirty="0">
            <a:solidFill>
              <a:schemeClr val="tx1"/>
            </a:solidFill>
          </a:endParaRPr>
        </a:p>
      </dgm:t>
    </dgm:pt>
    <dgm:pt modelId="{A81C1E3A-8DFC-4D4C-B87A-48C36F5EB2A9}" type="parTrans" cxnId="{785569DD-F09F-1F4D-983D-53C4187BE54E}">
      <dgm:prSet/>
      <dgm:spPr/>
      <dgm:t>
        <a:bodyPr/>
        <a:lstStyle/>
        <a:p>
          <a:endParaRPr lang="ru-RU"/>
        </a:p>
      </dgm:t>
    </dgm:pt>
    <dgm:pt modelId="{8B5C27E0-B4FC-F741-88FB-5C2F51356BF7}" type="sibTrans" cxnId="{785569DD-F09F-1F4D-983D-53C4187BE54E}">
      <dgm:prSet/>
      <dgm:spPr/>
      <dgm:t>
        <a:bodyPr/>
        <a:lstStyle/>
        <a:p>
          <a:endParaRPr lang="ru-RU"/>
        </a:p>
      </dgm:t>
    </dgm:pt>
    <dgm:pt modelId="{ACD53216-6537-AC41-9B87-BAA8C1C519F8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бизнес</a:t>
          </a:r>
          <a:endParaRPr lang="ru-RU" dirty="0">
            <a:solidFill>
              <a:schemeClr val="tx1"/>
            </a:solidFill>
          </a:endParaRPr>
        </a:p>
      </dgm:t>
    </dgm:pt>
    <dgm:pt modelId="{F1F74D40-2EA8-B54A-95F8-92E86ADC4C0D}" type="parTrans" cxnId="{45A8A92C-0606-6945-A414-7F916403F07E}">
      <dgm:prSet/>
      <dgm:spPr/>
      <dgm:t>
        <a:bodyPr/>
        <a:lstStyle/>
        <a:p>
          <a:endParaRPr lang="ru-RU"/>
        </a:p>
      </dgm:t>
    </dgm:pt>
    <dgm:pt modelId="{A77B30A6-5CB4-4547-B376-04DE8CA47826}" type="sibTrans" cxnId="{45A8A92C-0606-6945-A414-7F916403F07E}">
      <dgm:prSet/>
      <dgm:spPr/>
      <dgm:t>
        <a:bodyPr/>
        <a:lstStyle/>
        <a:p>
          <a:endParaRPr lang="ru-RU"/>
        </a:p>
      </dgm:t>
    </dgm:pt>
    <dgm:pt modelId="{056BC843-61CA-1345-9F81-38AA5C8F5205}" type="pres">
      <dgm:prSet presAssocID="{46C4B74A-1E47-A042-B2A1-DFE819B6183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C9878F-1126-A046-AF1C-C24EE5C77E96}" type="pres">
      <dgm:prSet presAssocID="{C60883BE-6EEB-2945-9778-FB88A857E97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3BC893-6E63-9441-B765-17EEEEE0C329}" type="pres">
      <dgm:prSet presAssocID="{22D418E6-5CE3-6545-BB57-F33413E3CDA4}" presName="sibTrans" presStyleLbl="sibTrans2D1" presStyleIdx="0" presStyleCnt="4"/>
      <dgm:spPr/>
      <dgm:t>
        <a:bodyPr/>
        <a:lstStyle/>
        <a:p>
          <a:endParaRPr lang="ru-RU"/>
        </a:p>
      </dgm:t>
    </dgm:pt>
    <dgm:pt modelId="{3D1B6074-11E7-8E4A-9E83-0D3EB8E04563}" type="pres">
      <dgm:prSet presAssocID="{22D418E6-5CE3-6545-BB57-F33413E3CDA4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1F607325-7E90-C845-8EAC-55EA711DB09F}" type="pres">
      <dgm:prSet presAssocID="{ACD53216-6537-AC41-9B87-BAA8C1C519F8}" presName="node" presStyleLbl="node1" presStyleIdx="1" presStyleCnt="4" custRadScaleRad="100374" custRadScaleInc="109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5FBA17-87B0-0248-9B61-D2D7F6876DC7}" type="pres">
      <dgm:prSet presAssocID="{A77B30A6-5CB4-4547-B376-04DE8CA47826}" presName="sibTrans" presStyleLbl="sibTrans2D1" presStyleIdx="1" presStyleCnt="4"/>
      <dgm:spPr/>
      <dgm:t>
        <a:bodyPr/>
        <a:lstStyle/>
        <a:p>
          <a:endParaRPr lang="ru-RU"/>
        </a:p>
      </dgm:t>
    </dgm:pt>
    <dgm:pt modelId="{216AF5B8-DFC5-4446-ACB5-6D926A9C38D2}" type="pres">
      <dgm:prSet presAssocID="{A77B30A6-5CB4-4547-B376-04DE8CA47826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92339C63-2179-D343-8AC0-6FC238639A44}" type="pres">
      <dgm:prSet presAssocID="{615DFF12-C205-674A-9A97-E4813E850F7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4D1701-6971-D94D-9405-BD8F41B58255}" type="pres">
      <dgm:prSet presAssocID="{5638092B-6DCD-6647-8338-165D1DAA562E}" presName="sibTrans" presStyleLbl="sibTrans2D1" presStyleIdx="2" presStyleCnt="4"/>
      <dgm:spPr/>
      <dgm:t>
        <a:bodyPr/>
        <a:lstStyle/>
        <a:p>
          <a:endParaRPr lang="ru-RU"/>
        </a:p>
      </dgm:t>
    </dgm:pt>
    <dgm:pt modelId="{47C8F29C-CEFD-2B47-A311-51B9B8274710}" type="pres">
      <dgm:prSet presAssocID="{5638092B-6DCD-6647-8338-165D1DAA562E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588DE5D6-46A0-9540-994D-59958F54AF18}" type="pres">
      <dgm:prSet presAssocID="{6D5A776A-D6BF-CE46-88CB-433204F3D3A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4ABBE9-9A89-D742-ACAC-2A463E1756EA}" type="pres">
      <dgm:prSet presAssocID="{8B5C27E0-B4FC-F741-88FB-5C2F51356BF7}" presName="sibTrans" presStyleLbl="sibTrans2D1" presStyleIdx="3" presStyleCnt="4"/>
      <dgm:spPr/>
      <dgm:t>
        <a:bodyPr/>
        <a:lstStyle/>
        <a:p>
          <a:endParaRPr lang="ru-RU"/>
        </a:p>
      </dgm:t>
    </dgm:pt>
    <dgm:pt modelId="{A7D9A5EA-C79C-D74E-97C9-254E78842642}" type="pres">
      <dgm:prSet presAssocID="{8B5C27E0-B4FC-F741-88FB-5C2F51356BF7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0624340C-042A-BA4F-9957-02B95CE6A839}" type="presOf" srcId="{5638092B-6DCD-6647-8338-165D1DAA562E}" destId="{47C8F29C-CEFD-2B47-A311-51B9B8274710}" srcOrd="1" destOrd="0" presId="urn:microsoft.com/office/officeart/2005/8/layout/cycle7"/>
    <dgm:cxn modelId="{A103AC22-D70D-5B4A-BF6C-094DEFB09311}" type="presOf" srcId="{5638092B-6DCD-6647-8338-165D1DAA562E}" destId="{A44D1701-6971-D94D-9405-BD8F41B58255}" srcOrd="0" destOrd="0" presId="urn:microsoft.com/office/officeart/2005/8/layout/cycle7"/>
    <dgm:cxn modelId="{830E43C5-948C-FE41-9B51-116166C09228}" type="presOf" srcId="{615DFF12-C205-674A-9A97-E4813E850F72}" destId="{92339C63-2179-D343-8AC0-6FC238639A44}" srcOrd="0" destOrd="0" presId="urn:microsoft.com/office/officeart/2005/8/layout/cycle7"/>
    <dgm:cxn modelId="{55250501-1726-1242-B61F-1EBF4FCF8F2D}" type="presOf" srcId="{C60883BE-6EEB-2945-9778-FB88A857E970}" destId="{DDC9878F-1126-A046-AF1C-C24EE5C77E96}" srcOrd="0" destOrd="0" presId="urn:microsoft.com/office/officeart/2005/8/layout/cycle7"/>
    <dgm:cxn modelId="{437833E2-8EA6-0441-9F3D-B398C62199ED}" type="presOf" srcId="{6D5A776A-D6BF-CE46-88CB-433204F3D3A3}" destId="{588DE5D6-46A0-9540-994D-59958F54AF18}" srcOrd="0" destOrd="0" presId="urn:microsoft.com/office/officeart/2005/8/layout/cycle7"/>
    <dgm:cxn modelId="{A484F387-97EF-8E4A-A82F-C523D593E4CD}" type="presOf" srcId="{ACD53216-6537-AC41-9B87-BAA8C1C519F8}" destId="{1F607325-7E90-C845-8EAC-55EA711DB09F}" srcOrd="0" destOrd="0" presId="urn:microsoft.com/office/officeart/2005/8/layout/cycle7"/>
    <dgm:cxn modelId="{0A92DD07-FF04-AF4E-BEE3-3A5F310DAA91}" type="presOf" srcId="{A77B30A6-5CB4-4547-B376-04DE8CA47826}" destId="{216AF5B8-DFC5-4446-ACB5-6D926A9C38D2}" srcOrd="1" destOrd="0" presId="urn:microsoft.com/office/officeart/2005/8/layout/cycle7"/>
    <dgm:cxn modelId="{9AA528FC-FB65-C846-BD15-BE8C1A61D55A}" type="presOf" srcId="{8B5C27E0-B4FC-F741-88FB-5C2F51356BF7}" destId="{B74ABBE9-9A89-D742-ACAC-2A463E1756EA}" srcOrd="0" destOrd="0" presId="urn:microsoft.com/office/officeart/2005/8/layout/cycle7"/>
    <dgm:cxn modelId="{DAC827ED-94A0-CF40-A38E-7206848401AF}" type="presOf" srcId="{8B5C27E0-B4FC-F741-88FB-5C2F51356BF7}" destId="{A7D9A5EA-C79C-D74E-97C9-254E78842642}" srcOrd="1" destOrd="0" presId="urn:microsoft.com/office/officeart/2005/8/layout/cycle7"/>
    <dgm:cxn modelId="{F3EF50EB-401D-0349-B073-589D272D542B}" type="presOf" srcId="{46C4B74A-1E47-A042-B2A1-DFE819B61831}" destId="{056BC843-61CA-1345-9F81-38AA5C8F5205}" srcOrd="0" destOrd="0" presId="urn:microsoft.com/office/officeart/2005/8/layout/cycle7"/>
    <dgm:cxn modelId="{785569DD-F09F-1F4D-983D-53C4187BE54E}" srcId="{46C4B74A-1E47-A042-B2A1-DFE819B61831}" destId="{6D5A776A-D6BF-CE46-88CB-433204F3D3A3}" srcOrd="3" destOrd="0" parTransId="{A81C1E3A-8DFC-4D4C-B87A-48C36F5EB2A9}" sibTransId="{8B5C27E0-B4FC-F741-88FB-5C2F51356BF7}"/>
    <dgm:cxn modelId="{903D28D0-BFB2-1042-923F-F99F2471B6E0}" srcId="{46C4B74A-1E47-A042-B2A1-DFE819B61831}" destId="{615DFF12-C205-674A-9A97-E4813E850F72}" srcOrd="2" destOrd="0" parTransId="{657E7F8C-8F5A-C341-9F79-D8FC7FB9ECB5}" sibTransId="{5638092B-6DCD-6647-8338-165D1DAA562E}"/>
    <dgm:cxn modelId="{245FCC34-334C-FC49-A3E0-C4F8606E7D33}" srcId="{46C4B74A-1E47-A042-B2A1-DFE819B61831}" destId="{C60883BE-6EEB-2945-9778-FB88A857E970}" srcOrd="0" destOrd="0" parTransId="{847D74EA-B7BA-3240-B7CC-DBC8007AAA5D}" sibTransId="{22D418E6-5CE3-6545-BB57-F33413E3CDA4}"/>
    <dgm:cxn modelId="{E8C76285-A547-BF44-B2A9-C32CC68B21B4}" type="presOf" srcId="{A77B30A6-5CB4-4547-B376-04DE8CA47826}" destId="{DB5FBA17-87B0-0248-9B61-D2D7F6876DC7}" srcOrd="0" destOrd="0" presId="urn:microsoft.com/office/officeart/2005/8/layout/cycle7"/>
    <dgm:cxn modelId="{45C99D66-60CD-9F45-AF06-80EDC0B004D0}" type="presOf" srcId="{22D418E6-5CE3-6545-BB57-F33413E3CDA4}" destId="{3D1B6074-11E7-8E4A-9E83-0D3EB8E04563}" srcOrd="1" destOrd="0" presId="urn:microsoft.com/office/officeart/2005/8/layout/cycle7"/>
    <dgm:cxn modelId="{96BB2C97-9BDE-9B43-8FBD-0ACD10C596F9}" type="presOf" srcId="{22D418E6-5CE3-6545-BB57-F33413E3CDA4}" destId="{383BC893-6E63-9441-B765-17EEEEE0C329}" srcOrd="0" destOrd="0" presId="urn:microsoft.com/office/officeart/2005/8/layout/cycle7"/>
    <dgm:cxn modelId="{45A8A92C-0606-6945-A414-7F916403F07E}" srcId="{46C4B74A-1E47-A042-B2A1-DFE819B61831}" destId="{ACD53216-6537-AC41-9B87-BAA8C1C519F8}" srcOrd="1" destOrd="0" parTransId="{F1F74D40-2EA8-B54A-95F8-92E86ADC4C0D}" sibTransId="{A77B30A6-5CB4-4547-B376-04DE8CA47826}"/>
    <dgm:cxn modelId="{465A4C47-CFE8-404A-9C6B-E11BC9697BCE}" type="presParOf" srcId="{056BC843-61CA-1345-9F81-38AA5C8F5205}" destId="{DDC9878F-1126-A046-AF1C-C24EE5C77E96}" srcOrd="0" destOrd="0" presId="urn:microsoft.com/office/officeart/2005/8/layout/cycle7"/>
    <dgm:cxn modelId="{86A952C9-9D76-4B48-B710-C6DB20D43D54}" type="presParOf" srcId="{056BC843-61CA-1345-9F81-38AA5C8F5205}" destId="{383BC893-6E63-9441-B765-17EEEEE0C329}" srcOrd="1" destOrd="0" presId="urn:microsoft.com/office/officeart/2005/8/layout/cycle7"/>
    <dgm:cxn modelId="{6E536F5B-37F9-8E43-9973-6251BF6492B2}" type="presParOf" srcId="{383BC893-6E63-9441-B765-17EEEEE0C329}" destId="{3D1B6074-11E7-8E4A-9E83-0D3EB8E04563}" srcOrd="0" destOrd="0" presId="urn:microsoft.com/office/officeart/2005/8/layout/cycle7"/>
    <dgm:cxn modelId="{46CC5DB1-545B-E141-8FBE-BC6687273183}" type="presParOf" srcId="{056BC843-61CA-1345-9F81-38AA5C8F5205}" destId="{1F607325-7E90-C845-8EAC-55EA711DB09F}" srcOrd="2" destOrd="0" presId="urn:microsoft.com/office/officeart/2005/8/layout/cycle7"/>
    <dgm:cxn modelId="{066492EE-D0EF-9945-A10D-F32F0D9E696C}" type="presParOf" srcId="{056BC843-61CA-1345-9F81-38AA5C8F5205}" destId="{DB5FBA17-87B0-0248-9B61-D2D7F6876DC7}" srcOrd="3" destOrd="0" presId="urn:microsoft.com/office/officeart/2005/8/layout/cycle7"/>
    <dgm:cxn modelId="{C732898D-233D-7F45-A24A-B7B88F329DF8}" type="presParOf" srcId="{DB5FBA17-87B0-0248-9B61-D2D7F6876DC7}" destId="{216AF5B8-DFC5-4446-ACB5-6D926A9C38D2}" srcOrd="0" destOrd="0" presId="urn:microsoft.com/office/officeart/2005/8/layout/cycle7"/>
    <dgm:cxn modelId="{132021F3-27E0-3F45-80C9-CA04561F8242}" type="presParOf" srcId="{056BC843-61CA-1345-9F81-38AA5C8F5205}" destId="{92339C63-2179-D343-8AC0-6FC238639A44}" srcOrd="4" destOrd="0" presId="urn:microsoft.com/office/officeart/2005/8/layout/cycle7"/>
    <dgm:cxn modelId="{9E0919A0-D3E3-1B41-9C92-588239F74F39}" type="presParOf" srcId="{056BC843-61CA-1345-9F81-38AA5C8F5205}" destId="{A44D1701-6971-D94D-9405-BD8F41B58255}" srcOrd="5" destOrd="0" presId="urn:microsoft.com/office/officeart/2005/8/layout/cycle7"/>
    <dgm:cxn modelId="{12B49024-0263-E04F-89E8-FE806A9175A8}" type="presParOf" srcId="{A44D1701-6971-D94D-9405-BD8F41B58255}" destId="{47C8F29C-CEFD-2B47-A311-51B9B8274710}" srcOrd="0" destOrd="0" presId="urn:microsoft.com/office/officeart/2005/8/layout/cycle7"/>
    <dgm:cxn modelId="{5C28183A-478E-4E46-B7D8-EE7CCD0F9A5D}" type="presParOf" srcId="{056BC843-61CA-1345-9F81-38AA5C8F5205}" destId="{588DE5D6-46A0-9540-994D-59958F54AF18}" srcOrd="6" destOrd="0" presId="urn:microsoft.com/office/officeart/2005/8/layout/cycle7"/>
    <dgm:cxn modelId="{4E258F34-244C-3F46-8EB4-702E2C2CDFDB}" type="presParOf" srcId="{056BC843-61CA-1345-9F81-38AA5C8F5205}" destId="{B74ABBE9-9A89-D742-ACAC-2A463E1756EA}" srcOrd="7" destOrd="0" presId="urn:microsoft.com/office/officeart/2005/8/layout/cycle7"/>
    <dgm:cxn modelId="{1BC8F91C-FDD6-984A-BC2E-E1CAC2ACBFFF}" type="presParOf" srcId="{B74ABBE9-9A89-D742-ACAC-2A463E1756EA}" destId="{A7D9A5EA-C79C-D74E-97C9-254E78842642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34E7DC-DDF9-AC49-A6A8-7787528259B0}" type="doc">
      <dgm:prSet loTypeId="urn:microsoft.com/office/officeart/2005/8/layout/equation1" loCatId="" qsTypeId="urn:microsoft.com/office/officeart/2005/8/quickstyle/simple4" qsCatId="simple" csTypeId="urn:microsoft.com/office/officeart/2005/8/colors/accent1_2" csCatId="accent1" phldr="1"/>
      <dgm:spPr/>
    </dgm:pt>
    <dgm:pt modelId="{8B4130EA-115D-0441-9C00-70594D1A36D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правильные контейнеры</a:t>
          </a:r>
          <a:endParaRPr lang="ru-RU" dirty="0">
            <a:solidFill>
              <a:schemeClr val="tx1"/>
            </a:solidFill>
          </a:endParaRPr>
        </a:p>
      </dgm:t>
    </dgm:pt>
    <dgm:pt modelId="{49C73D7C-A153-5241-A216-59020A88A236}" type="parTrans" cxnId="{2B51B2E3-AB94-B44A-AB58-B5F2BDE23E65}">
      <dgm:prSet/>
      <dgm:spPr/>
      <dgm:t>
        <a:bodyPr/>
        <a:lstStyle/>
        <a:p>
          <a:endParaRPr lang="ru-RU"/>
        </a:p>
      </dgm:t>
    </dgm:pt>
    <dgm:pt modelId="{23149738-B08D-1E4C-859F-66840230BCBB}" type="sibTrans" cxnId="{2B51B2E3-AB94-B44A-AB58-B5F2BDE23E65}">
      <dgm:prSet/>
      <dgm:spPr/>
      <dgm:t>
        <a:bodyPr/>
        <a:lstStyle/>
        <a:p>
          <a:endParaRPr lang="ru-RU"/>
        </a:p>
      </dgm:t>
    </dgm:pt>
    <dgm:pt modelId="{6C0DEA15-DCFD-FA4E-990F-E0B782F017A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просвещение населения</a:t>
          </a:r>
          <a:endParaRPr lang="ru-RU" dirty="0">
            <a:solidFill>
              <a:schemeClr val="tx1"/>
            </a:solidFill>
          </a:endParaRPr>
        </a:p>
      </dgm:t>
    </dgm:pt>
    <dgm:pt modelId="{54DD46B6-06A4-5F4E-9BED-DFE17CAD976C}" type="parTrans" cxnId="{E6298702-6698-3640-B1E5-CF875FDAF530}">
      <dgm:prSet/>
      <dgm:spPr/>
      <dgm:t>
        <a:bodyPr/>
        <a:lstStyle/>
        <a:p>
          <a:endParaRPr lang="ru-RU"/>
        </a:p>
      </dgm:t>
    </dgm:pt>
    <dgm:pt modelId="{C55A85B1-365B-0F4E-9A7F-EB17694B9F0F}" type="sibTrans" cxnId="{E6298702-6698-3640-B1E5-CF875FDAF530}">
      <dgm:prSet/>
      <dgm:spPr/>
      <dgm:t>
        <a:bodyPr/>
        <a:lstStyle/>
        <a:p>
          <a:endParaRPr lang="ru-RU"/>
        </a:p>
      </dgm:t>
    </dgm:pt>
    <dgm:pt modelId="{FFCC3090-E920-B943-A768-A8ED97827F85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ура! Раздельный сбор успешно введен</a:t>
          </a:r>
          <a:endParaRPr lang="ru-RU" dirty="0">
            <a:solidFill>
              <a:schemeClr val="tx1"/>
            </a:solidFill>
          </a:endParaRPr>
        </a:p>
      </dgm:t>
    </dgm:pt>
    <dgm:pt modelId="{1C324123-29B6-0445-A5DE-499ED7D9AAAC}" type="parTrans" cxnId="{A2258CAB-4A72-8F46-9A55-E9548A17BD17}">
      <dgm:prSet/>
      <dgm:spPr/>
      <dgm:t>
        <a:bodyPr/>
        <a:lstStyle/>
        <a:p>
          <a:endParaRPr lang="ru-RU"/>
        </a:p>
      </dgm:t>
    </dgm:pt>
    <dgm:pt modelId="{1C8895BE-5C09-C54D-82F9-86FD298A78A9}" type="sibTrans" cxnId="{A2258CAB-4A72-8F46-9A55-E9548A17BD17}">
      <dgm:prSet/>
      <dgm:spPr/>
      <dgm:t>
        <a:bodyPr/>
        <a:lstStyle/>
        <a:p>
          <a:endParaRPr lang="ru-RU"/>
        </a:p>
      </dgm:t>
    </dgm:pt>
    <dgm:pt modelId="{5AA19000-111A-964B-A371-303AACAFEA70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надежная вывозящая компания</a:t>
          </a:r>
          <a:endParaRPr lang="ru-RU" dirty="0">
            <a:solidFill>
              <a:schemeClr val="tx1"/>
            </a:solidFill>
          </a:endParaRPr>
        </a:p>
      </dgm:t>
    </dgm:pt>
    <dgm:pt modelId="{B34A7D07-F9B9-4F4C-93DD-BDE083DFDBDC}" type="parTrans" cxnId="{2F62D373-8395-F54B-8CE8-1B8A91F58585}">
      <dgm:prSet/>
      <dgm:spPr/>
      <dgm:t>
        <a:bodyPr/>
        <a:lstStyle/>
        <a:p>
          <a:endParaRPr lang="ru-RU"/>
        </a:p>
      </dgm:t>
    </dgm:pt>
    <dgm:pt modelId="{537558B2-E4C7-8549-B9EC-238ADF532EB2}" type="sibTrans" cxnId="{2F62D373-8395-F54B-8CE8-1B8A91F58585}">
      <dgm:prSet/>
      <dgm:spPr/>
      <dgm:t>
        <a:bodyPr/>
        <a:lstStyle/>
        <a:p>
          <a:endParaRPr lang="ru-RU"/>
        </a:p>
      </dgm:t>
    </dgm:pt>
    <dgm:pt modelId="{576B202A-A0DA-BE4D-873F-FD5977185A29}" type="pres">
      <dgm:prSet presAssocID="{D134E7DC-DDF9-AC49-A6A8-7787528259B0}" presName="linearFlow" presStyleCnt="0">
        <dgm:presLayoutVars>
          <dgm:dir/>
          <dgm:resizeHandles val="exact"/>
        </dgm:presLayoutVars>
      </dgm:prSet>
      <dgm:spPr/>
    </dgm:pt>
    <dgm:pt modelId="{8B33C180-4826-2D47-9D90-1C49952498D3}" type="pres">
      <dgm:prSet presAssocID="{8B4130EA-115D-0441-9C00-70594D1A36D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56E5FC-585D-2B4D-81ED-58F1FE4F7C30}" type="pres">
      <dgm:prSet presAssocID="{23149738-B08D-1E4C-859F-66840230BCBB}" presName="spacerL" presStyleCnt="0"/>
      <dgm:spPr/>
    </dgm:pt>
    <dgm:pt modelId="{21A041A1-C66A-314A-8674-3B6DC8E1F051}" type="pres">
      <dgm:prSet presAssocID="{23149738-B08D-1E4C-859F-66840230BCBB}" presName="sibTrans" presStyleLbl="sibTrans2D1" presStyleIdx="0" presStyleCnt="3"/>
      <dgm:spPr/>
      <dgm:t>
        <a:bodyPr/>
        <a:lstStyle/>
        <a:p>
          <a:endParaRPr lang="ru-RU"/>
        </a:p>
      </dgm:t>
    </dgm:pt>
    <dgm:pt modelId="{694CB0AD-7EEF-7748-85F1-10FC16D44D31}" type="pres">
      <dgm:prSet presAssocID="{23149738-B08D-1E4C-859F-66840230BCBB}" presName="spacerR" presStyleCnt="0"/>
      <dgm:spPr/>
    </dgm:pt>
    <dgm:pt modelId="{5ED9B7C8-BF4D-4549-BD4D-5E96E028CBEF}" type="pres">
      <dgm:prSet presAssocID="{6C0DEA15-DCFD-FA4E-990F-E0B782F017A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8BE13D-3B21-0D4A-B554-C63C3E1313AD}" type="pres">
      <dgm:prSet presAssocID="{C55A85B1-365B-0F4E-9A7F-EB17694B9F0F}" presName="spacerL" presStyleCnt="0"/>
      <dgm:spPr/>
    </dgm:pt>
    <dgm:pt modelId="{5CC36651-CC3D-854D-A702-DFD266C8AD0D}" type="pres">
      <dgm:prSet presAssocID="{C55A85B1-365B-0F4E-9A7F-EB17694B9F0F}" presName="sibTrans" presStyleLbl="sibTrans2D1" presStyleIdx="1" presStyleCnt="3"/>
      <dgm:spPr/>
      <dgm:t>
        <a:bodyPr/>
        <a:lstStyle/>
        <a:p>
          <a:endParaRPr lang="ru-RU"/>
        </a:p>
      </dgm:t>
    </dgm:pt>
    <dgm:pt modelId="{DC5BB312-CDAF-4341-8BAA-23B5B37C7721}" type="pres">
      <dgm:prSet presAssocID="{C55A85B1-365B-0F4E-9A7F-EB17694B9F0F}" presName="spacerR" presStyleCnt="0"/>
      <dgm:spPr/>
    </dgm:pt>
    <dgm:pt modelId="{7CCDE8AB-104E-754C-9F4A-5E238E66F653}" type="pres">
      <dgm:prSet presAssocID="{5AA19000-111A-964B-A371-303AACAFEA7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7666A5-5B84-3B40-A7BF-8E646AE9175D}" type="pres">
      <dgm:prSet presAssocID="{537558B2-E4C7-8549-B9EC-238ADF532EB2}" presName="spacerL" presStyleCnt="0"/>
      <dgm:spPr/>
    </dgm:pt>
    <dgm:pt modelId="{4C0A06E3-35C6-0442-A949-2255876D8D35}" type="pres">
      <dgm:prSet presAssocID="{537558B2-E4C7-8549-B9EC-238ADF532EB2}" presName="sibTrans" presStyleLbl="sibTrans2D1" presStyleIdx="2" presStyleCnt="3"/>
      <dgm:spPr/>
      <dgm:t>
        <a:bodyPr/>
        <a:lstStyle/>
        <a:p>
          <a:endParaRPr lang="ru-RU"/>
        </a:p>
      </dgm:t>
    </dgm:pt>
    <dgm:pt modelId="{9103208E-9363-CD4D-B209-9048631C2148}" type="pres">
      <dgm:prSet presAssocID="{537558B2-E4C7-8549-B9EC-238ADF532EB2}" presName="spacerR" presStyleCnt="0"/>
      <dgm:spPr/>
    </dgm:pt>
    <dgm:pt modelId="{1B890EF7-F3D7-5C4C-BD12-980B4604D80C}" type="pres">
      <dgm:prSet presAssocID="{FFCC3090-E920-B943-A768-A8ED97827F8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CF6B2D-3782-BC47-B5D9-C087C07F123C}" type="presOf" srcId="{6C0DEA15-DCFD-FA4E-990F-E0B782F017A1}" destId="{5ED9B7C8-BF4D-4549-BD4D-5E96E028CBEF}" srcOrd="0" destOrd="0" presId="urn:microsoft.com/office/officeart/2005/8/layout/equation1"/>
    <dgm:cxn modelId="{2F62D373-8395-F54B-8CE8-1B8A91F58585}" srcId="{D134E7DC-DDF9-AC49-A6A8-7787528259B0}" destId="{5AA19000-111A-964B-A371-303AACAFEA70}" srcOrd="2" destOrd="0" parTransId="{B34A7D07-F9B9-4F4C-93DD-BDE083DFDBDC}" sibTransId="{537558B2-E4C7-8549-B9EC-238ADF532EB2}"/>
    <dgm:cxn modelId="{AD3284D6-0CB5-624A-8013-256EB10B337D}" type="presOf" srcId="{D134E7DC-DDF9-AC49-A6A8-7787528259B0}" destId="{576B202A-A0DA-BE4D-873F-FD5977185A29}" srcOrd="0" destOrd="0" presId="urn:microsoft.com/office/officeart/2005/8/layout/equation1"/>
    <dgm:cxn modelId="{BCE2874B-F384-714C-A3E8-C91D16F4C59D}" type="presOf" srcId="{23149738-B08D-1E4C-859F-66840230BCBB}" destId="{21A041A1-C66A-314A-8674-3B6DC8E1F051}" srcOrd="0" destOrd="0" presId="urn:microsoft.com/office/officeart/2005/8/layout/equation1"/>
    <dgm:cxn modelId="{2B51B2E3-AB94-B44A-AB58-B5F2BDE23E65}" srcId="{D134E7DC-DDF9-AC49-A6A8-7787528259B0}" destId="{8B4130EA-115D-0441-9C00-70594D1A36DC}" srcOrd="0" destOrd="0" parTransId="{49C73D7C-A153-5241-A216-59020A88A236}" sibTransId="{23149738-B08D-1E4C-859F-66840230BCBB}"/>
    <dgm:cxn modelId="{E7702C32-8347-7347-92AC-D837F36AEFAC}" type="presOf" srcId="{C55A85B1-365B-0F4E-9A7F-EB17694B9F0F}" destId="{5CC36651-CC3D-854D-A702-DFD266C8AD0D}" srcOrd="0" destOrd="0" presId="urn:microsoft.com/office/officeart/2005/8/layout/equation1"/>
    <dgm:cxn modelId="{1C02F37E-F470-B240-9D79-3B5157ECB033}" type="presOf" srcId="{537558B2-E4C7-8549-B9EC-238ADF532EB2}" destId="{4C0A06E3-35C6-0442-A949-2255876D8D35}" srcOrd="0" destOrd="0" presId="urn:microsoft.com/office/officeart/2005/8/layout/equation1"/>
    <dgm:cxn modelId="{00180C2F-48AB-9C4D-8707-6F846C318C86}" type="presOf" srcId="{5AA19000-111A-964B-A371-303AACAFEA70}" destId="{7CCDE8AB-104E-754C-9F4A-5E238E66F653}" srcOrd="0" destOrd="0" presId="urn:microsoft.com/office/officeart/2005/8/layout/equation1"/>
    <dgm:cxn modelId="{A2258CAB-4A72-8F46-9A55-E9548A17BD17}" srcId="{D134E7DC-DDF9-AC49-A6A8-7787528259B0}" destId="{FFCC3090-E920-B943-A768-A8ED97827F85}" srcOrd="3" destOrd="0" parTransId="{1C324123-29B6-0445-A5DE-499ED7D9AAAC}" sibTransId="{1C8895BE-5C09-C54D-82F9-86FD298A78A9}"/>
    <dgm:cxn modelId="{E6298702-6698-3640-B1E5-CF875FDAF530}" srcId="{D134E7DC-DDF9-AC49-A6A8-7787528259B0}" destId="{6C0DEA15-DCFD-FA4E-990F-E0B782F017A1}" srcOrd="1" destOrd="0" parTransId="{54DD46B6-06A4-5F4E-9BED-DFE17CAD976C}" sibTransId="{C55A85B1-365B-0F4E-9A7F-EB17694B9F0F}"/>
    <dgm:cxn modelId="{C8A3669C-6004-3943-BA15-451C88AC9C4C}" type="presOf" srcId="{FFCC3090-E920-B943-A768-A8ED97827F85}" destId="{1B890EF7-F3D7-5C4C-BD12-980B4604D80C}" srcOrd="0" destOrd="0" presId="urn:microsoft.com/office/officeart/2005/8/layout/equation1"/>
    <dgm:cxn modelId="{30914AA5-802E-744B-B5D0-AF43F9760548}" type="presOf" srcId="{8B4130EA-115D-0441-9C00-70594D1A36DC}" destId="{8B33C180-4826-2D47-9D90-1C49952498D3}" srcOrd="0" destOrd="0" presId="urn:microsoft.com/office/officeart/2005/8/layout/equation1"/>
    <dgm:cxn modelId="{C08D1D95-AB1B-AF45-ADE1-D4A717F44FF6}" type="presParOf" srcId="{576B202A-A0DA-BE4D-873F-FD5977185A29}" destId="{8B33C180-4826-2D47-9D90-1C49952498D3}" srcOrd="0" destOrd="0" presId="urn:microsoft.com/office/officeart/2005/8/layout/equation1"/>
    <dgm:cxn modelId="{D8B43A97-DFD7-2444-9258-D3A5777BC372}" type="presParOf" srcId="{576B202A-A0DA-BE4D-873F-FD5977185A29}" destId="{5D56E5FC-585D-2B4D-81ED-58F1FE4F7C30}" srcOrd="1" destOrd="0" presId="urn:microsoft.com/office/officeart/2005/8/layout/equation1"/>
    <dgm:cxn modelId="{32DDD695-10A0-BB45-B440-D948CB034091}" type="presParOf" srcId="{576B202A-A0DA-BE4D-873F-FD5977185A29}" destId="{21A041A1-C66A-314A-8674-3B6DC8E1F051}" srcOrd="2" destOrd="0" presId="urn:microsoft.com/office/officeart/2005/8/layout/equation1"/>
    <dgm:cxn modelId="{66EB336A-F607-5F4C-BD25-FB7059487CA4}" type="presParOf" srcId="{576B202A-A0DA-BE4D-873F-FD5977185A29}" destId="{694CB0AD-7EEF-7748-85F1-10FC16D44D31}" srcOrd="3" destOrd="0" presId="urn:microsoft.com/office/officeart/2005/8/layout/equation1"/>
    <dgm:cxn modelId="{AA67AA12-F6C0-3247-9FCB-3068D0CAEF4B}" type="presParOf" srcId="{576B202A-A0DA-BE4D-873F-FD5977185A29}" destId="{5ED9B7C8-BF4D-4549-BD4D-5E96E028CBEF}" srcOrd="4" destOrd="0" presId="urn:microsoft.com/office/officeart/2005/8/layout/equation1"/>
    <dgm:cxn modelId="{790D990D-A6DB-414D-BB66-33E899CB5508}" type="presParOf" srcId="{576B202A-A0DA-BE4D-873F-FD5977185A29}" destId="{478BE13D-3B21-0D4A-B554-C63C3E1313AD}" srcOrd="5" destOrd="0" presId="urn:microsoft.com/office/officeart/2005/8/layout/equation1"/>
    <dgm:cxn modelId="{648AF62E-F103-C14C-A8B8-E48438DA5497}" type="presParOf" srcId="{576B202A-A0DA-BE4D-873F-FD5977185A29}" destId="{5CC36651-CC3D-854D-A702-DFD266C8AD0D}" srcOrd="6" destOrd="0" presId="urn:microsoft.com/office/officeart/2005/8/layout/equation1"/>
    <dgm:cxn modelId="{E3D7CB9D-B069-4346-AA7B-F2AECB97FEA2}" type="presParOf" srcId="{576B202A-A0DA-BE4D-873F-FD5977185A29}" destId="{DC5BB312-CDAF-4341-8BAA-23B5B37C7721}" srcOrd="7" destOrd="0" presId="urn:microsoft.com/office/officeart/2005/8/layout/equation1"/>
    <dgm:cxn modelId="{6FA33772-14C2-6949-A465-0295D3881012}" type="presParOf" srcId="{576B202A-A0DA-BE4D-873F-FD5977185A29}" destId="{7CCDE8AB-104E-754C-9F4A-5E238E66F653}" srcOrd="8" destOrd="0" presId="urn:microsoft.com/office/officeart/2005/8/layout/equation1"/>
    <dgm:cxn modelId="{B84D76A0-78BE-B84E-BC9E-1E5BB75FADAE}" type="presParOf" srcId="{576B202A-A0DA-BE4D-873F-FD5977185A29}" destId="{407666A5-5B84-3B40-A7BF-8E646AE9175D}" srcOrd="9" destOrd="0" presId="urn:microsoft.com/office/officeart/2005/8/layout/equation1"/>
    <dgm:cxn modelId="{CFE6C3E0-5947-0141-ADED-48AD9FF03330}" type="presParOf" srcId="{576B202A-A0DA-BE4D-873F-FD5977185A29}" destId="{4C0A06E3-35C6-0442-A949-2255876D8D35}" srcOrd="10" destOrd="0" presId="urn:microsoft.com/office/officeart/2005/8/layout/equation1"/>
    <dgm:cxn modelId="{9BFA5C4F-B550-694A-BE79-F05A7E512C03}" type="presParOf" srcId="{576B202A-A0DA-BE4D-873F-FD5977185A29}" destId="{9103208E-9363-CD4D-B209-9048631C2148}" srcOrd="11" destOrd="0" presId="urn:microsoft.com/office/officeart/2005/8/layout/equation1"/>
    <dgm:cxn modelId="{10E4CB06-2487-EB4A-805A-B465CA7479E6}" type="presParOf" srcId="{576B202A-A0DA-BE4D-873F-FD5977185A29}" destId="{1B890EF7-F3D7-5C4C-BD12-980B4604D80C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C3DD18-45DD-7344-9767-24EBBD203B5E}">
      <dsp:nvSpPr>
        <dsp:cNvPr id="0" name=""/>
        <dsp:cNvSpPr/>
      </dsp:nvSpPr>
      <dsp:spPr>
        <a:xfrm>
          <a:off x="3336116" y="3110592"/>
          <a:ext cx="534085" cy="26963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7042" y="0"/>
              </a:lnTo>
              <a:lnTo>
                <a:pt x="267042" y="2696371"/>
              </a:lnTo>
              <a:lnTo>
                <a:pt x="534085" y="2696371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534440" y="4390058"/>
        <a:ext cx="137437" cy="137437"/>
      </dsp:txXfrm>
    </dsp:sp>
    <dsp:sp modelId="{9BE3D8D1-2DA4-6E4E-98F5-20A5337E802D}">
      <dsp:nvSpPr>
        <dsp:cNvPr id="0" name=""/>
        <dsp:cNvSpPr/>
      </dsp:nvSpPr>
      <dsp:spPr>
        <a:xfrm>
          <a:off x="3336116" y="3110592"/>
          <a:ext cx="534085" cy="16786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7042" y="0"/>
              </a:lnTo>
              <a:lnTo>
                <a:pt x="267042" y="1678677"/>
              </a:lnTo>
              <a:lnTo>
                <a:pt x="534085" y="1678677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3559119" y="3905891"/>
        <a:ext cx="88079" cy="88079"/>
      </dsp:txXfrm>
    </dsp:sp>
    <dsp:sp modelId="{63430D8D-A94C-8B4A-AD2D-5D5A65E15A18}">
      <dsp:nvSpPr>
        <dsp:cNvPr id="0" name=""/>
        <dsp:cNvSpPr/>
      </dsp:nvSpPr>
      <dsp:spPr>
        <a:xfrm>
          <a:off x="3336116" y="3110592"/>
          <a:ext cx="534085" cy="660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7042" y="0"/>
              </a:lnTo>
              <a:lnTo>
                <a:pt x="267042" y="660983"/>
              </a:lnTo>
              <a:lnTo>
                <a:pt x="534085" y="660983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581914" y="3419839"/>
        <a:ext cx="42489" cy="42489"/>
      </dsp:txXfrm>
    </dsp:sp>
    <dsp:sp modelId="{C4236EDE-7A45-E941-A9D2-01E3385A09B3}">
      <dsp:nvSpPr>
        <dsp:cNvPr id="0" name=""/>
        <dsp:cNvSpPr/>
      </dsp:nvSpPr>
      <dsp:spPr>
        <a:xfrm>
          <a:off x="3336116" y="2601745"/>
          <a:ext cx="534085" cy="508846"/>
        </a:xfrm>
        <a:custGeom>
          <a:avLst/>
          <a:gdLst/>
          <a:ahLst/>
          <a:cxnLst/>
          <a:rect l="0" t="0" r="0" b="0"/>
          <a:pathLst>
            <a:path>
              <a:moveTo>
                <a:pt x="0" y="508846"/>
              </a:moveTo>
              <a:lnTo>
                <a:pt x="267042" y="508846"/>
              </a:lnTo>
              <a:lnTo>
                <a:pt x="267042" y="0"/>
              </a:lnTo>
              <a:lnTo>
                <a:pt x="534085" y="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584717" y="2837726"/>
        <a:ext cx="36884" cy="36884"/>
      </dsp:txXfrm>
    </dsp:sp>
    <dsp:sp modelId="{D93D97BB-1548-FC45-998B-B1868D58B1B7}">
      <dsp:nvSpPr>
        <dsp:cNvPr id="0" name=""/>
        <dsp:cNvSpPr/>
      </dsp:nvSpPr>
      <dsp:spPr>
        <a:xfrm>
          <a:off x="3336116" y="1431914"/>
          <a:ext cx="534085" cy="1678677"/>
        </a:xfrm>
        <a:custGeom>
          <a:avLst/>
          <a:gdLst/>
          <a:ahLst/>
          <a:cxnLst/>
          <a:rect l="0" t="0" r="0" b="0"/>
          <a:pathLst>
            <a:path>
              <a:moveTo>
                <a:pt x="0" y="1678677"/>
              </a:moveTo>
              <a:lnTo>
                <a:pt x="267042" y="1678677"/>
              </a:lnTo>
              <a:lnTo>
                <a:pt x="267042" y="0"/>
              </a:lnTo>
              <a:lnTo>
                <a:pt x="534085" y="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3559119" y="2227213"/>
        <a:ext cx="88079" cy="88079"/>
      </dsp:txXfrm>
    </dsp:sp>
    <dsp:sp modelId="{F53212C8-9672-8844-95CA-FF5731CDA7D2}">
      <dsp:nvSpPr>
        <dsp:cNvPr id="0" name=""/>
        <dsp:cNvSpPr/>
      </dsp:nvSpPr>
      <dsp:spPr>
        <a:xfrm>
          <a:off x="3336116" y="414220"/>
          <a:ext cx="534085" cy="2696371"/>
        </a:xfrm>
        <a:custGeom>
          <a:avLst/>
          <a:gdLst/>
          <a:ahLst/>
          <a:cxnLst/>
          <a:rect l="0" t="0" r="0" b="0"/>
          <a:pathLst>
            <a:path>
              <a:moveTo>
                <a:pt x="0" y="2696371"/>
              </a:moveTo>
              <a:lnTo>
                <a:pt x="267042" y="2696371"/>
              </a:lnTo>
              <a:lnTo>
                <a:pt x="267042" y="0"/>
              </a:lnTo>
              <a:lnTo>
                <a:pt x="534085" y="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534440" y="1693687"/>
        <a:ext cx="137437" cy="137437"/>
      </dsp:txXfrm>
    </dsp:sp>
    <dsp:sp modelId="{97FD928E-888C-BE42-9367-8B4A07DE4EF3}">
      <dsp:nvSpPr>
        <dsp:cNvPr id="0" name=""/>
        <dsp:cNvSpPr/>
      </dsp:nvSpPr>
      <dsp:spPr>
        <a:xfrm rot="16200000">
          <a:off x="-112557" y="1804430"/>
          <a:ext cx="4285026" cy="26123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kern="1200" dirty="0" smtClean="0"/>
            <a:t>иерархия </a:t>
          </a:r>
          <a:r>
            <a:rPr lang="ru-RU" sz="6000" kern="1200" dirty="0" smtClean="0">
              <a:solidFill>
                <a:schemeClr val="tx1"/>
              </a:solidFill>
            </a:rPr>
            <a:t>обращения с отходами</a:t>
          </a:r>
          <a:endParaRPr lang="ru-RU" sz="6000" kern="1200" dirty="0">
            <a:solidFill>
              <a:schemeClr val="tx1"/>
            </a:solidFill>
          </a:endParaRPr>
        </a:p>
      </dsp:txBody>
      <dsp:txXfrm>
        <a:off x="-112557" y="1804430"/>
        <a:ext cx="4285026" cy="2612322"/>
      </dsp:txXfrm>
    </dsp:sp>
    <dsp:sp modelId="{13D01C1C-5F35-864E-9179-44246935BC83}">
      <dsp:nvSpPr>
        <dsp:cNvPr id="0" name=""/>
        <dsp:cNvSpPr/>
      </dsp:nvSpPr>
      <dsp:spPr>
        <a:xfrm>
          <a:off x="3870201" y="7143"/>
          <a:ext cx="4095342" cy="8141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</a:rPr>
            <a:t>Максимальное использование исходных сырья и материалов</a:t>
          </a:r>
          <a:endParaRPr lang="ru-RU" sz="2200" kern="1200" dirty="0">
            <a:solidFill>
              <a:schemeClr val="tx1"/>
            </a:solidFill>
          </a:endParaRPr>
        </a:p>
      </dsp:txBody>
      <dsp:txXfrm>
        <a:off x="3870201" y="7143"/>
        <a:ext cx="4095342" cy="814154"/>
      </dsp:txXfrm>
    </dsp:sp>
    <dsp:sp modelId="{9E23A614-46E2-1E4C-9C5B-4210B4CE0E0D}">
      <dsp:nvSpPr>
        <dsp:cNvPr id="0" name=""/>
        <dsp:cNvSpPr/>
      </dsp:nvSpPr>
      <dsp:spPr>
        <a:xfrm>
          <a:off x="3870201" y="1024836"/>
          <a:ext cx="4088078" cy="8141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</a:rPr>
            <a:t>предотвращение образования отходов</a:t>
          </a:r>
          <a:endParaRPr lang="ru-RU" sz="2200" kern="1200" dirty="0">
            <a:solidFill>
              <a:schemeClr val="tx1"/>
            </a:solidFill>
          </a:endParaRPr>
        </a:p>
      </dsp:txBody>
      <dsp:txXfrm>
        <a:off x="3870201" y="1024836"/>
        <a:ext cx="4088078" cy="814154"/>
      </dsp:txXfrm>
    </dsp:sp>
    <dsp:sp modelId="{30B2EFE9-DB51-E848-87A7-755F5A57DB33}">
      <dsp:nvSpPr>
        <dsp:cNvPr id="0" name=""/>
        <dsp:cNvSpPr/>
      </dsp:nvSpPr>
      <dsp:spPr>
        <a:xfrm>
          <a:off x="3870201" y="2042530"/>
          <a:ext cx="4108587" cy="1118429"/>
        </a:xfrm>
        <a:prstGeom prst="rect">
          <a:avLst/>
        </a:prstGeom>
        <a:solidFill>
          <a:srgbClr val="92D050"/>
        </a:solidFill>
        <a:ln>
          <a:solidFill>
            <a:srgbClr val="92D05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</a:rPr>
            <a:t>Сокращение</a:t>
          </a:r>
          <a:r>
            <a:rPr lang="ru-RU" sz="1700" kern="1200" dirty="0" smtClean="0">
              <a:solidFill>
                <a:schemeClr val="tx1"/>
              </a:solidFill>
            </a:rPr>
            <a:t> образования отходов и </a:t>
          </a:r>
          <a:r>
            <a:rPr lang="ru-RU" sz="1800" kern="1200" dirty="0" smtClean="0">
              <a:solidFill>
                <a:schemeClr val="tx1"/>
              </a:solidFill>
            </a:rPr>
            <a:t>снижение</a:t>
          </a:r>
          <a:r>
            <a:rPr lang="ru-RU" sz="17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smtClean="0">
              <a:solidFill>
                <a:schemeClr val="tx1"/>
              </a:solidFill>
            </a:rPr>
            <a:t>класса</a:t>
          </a:r>
          <a:r>
            <a:rPr lang="ru-RU" sz="17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smtClean="0">
              <a:solidFill>
                <a:schemeClr val="tx1"/>
              </a:solidFill>
            </a:rPr>
            <a:t>опасности</a:t>
          </a:r>
          <a:r>
            <a:rPr lang="ru-RU" sz="1700" kern="1200" dirty="0" smtClean="0">
              <a:solidFill>
                <a:schemeClr val="tx1"/>
              </a:solidFill>
            </a:rPr>
            <a:t> отходов в </a:t>
          </a:r>
          <a:r>
            <a:rPr lang="ru-RU" sz="2400" kern="1200" dirty="0" smtClean="0">
              <a:solidFill>
                <a:schemeClr val="tx1"/>
              </a:solidFill>
            </a:rPr>
            <a:t>источниках</a:t>
          </a:r>
          <a:r>
            <a:rPr lang="ru-RU" sz="1700" kern="1200" dirty="0" smtClean="0">
              <a:solidFill>
                <a:schemeClr val="tx1"/>
              </a:solidFill>
            </a:rPr>
            <a:t> их образования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3870201" y="2042530"/>
        <a:ext cx="4108587" cy="1118429"/>
      </dsp:txXfrm>
    </dsp:sp>
    <dsp:sp modelId="{1ABEA6D5-3409-1842-B247-E1715CBA883C}">
      <dsp:nvSpPr>
        <dsp:cNvPr id="0" name=""/>
        <dsp:cNvSpPr/>
      </dsp:nvSpPr>
      <dsp:spPr>
        <a:xfrm>
          <a:off x="3870201" y="3364498"/>
          <a:ext cx="4121832" cy="8141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tx1"/>
              </a:solidFill>
            </a:rPr>
            <a:t>Обработка</a:t>
          </a:r>
          <a:r>
            <a:rPr lang="ru-RU" sz="1700" kern="1200" dirty="0" smtClean="0">
              <a:solidFill>
                <a:schemeClr val="tx1"/>
              </a:solidFill>
            </a:rPr>
            <a:t> отходов</a:t>
          </a:r>
        </a:p>
      </dsp:txBody>
      <dsp:txXfrm>
        <a:off x="3870201" y="3364498"/>
        <a:ext cx="4121832" cy="814154"/>
      </dsp:txXfrm>
    </dsp:sp>
    <dsp:sp modelId="{58B208DF-C34F-9C4D-B6F6-C61A294054C1}">
      <dsp:nvSpPr>
        <dsp:cNvPr id="0" name=""/>
        <dsp:cNvSpPr/>
      </dsp:nvSpPr>
      <dsp:spPr>
        <a:xfrm>
          <a:off x="3870201" y="4382192"/>
          <a:ext cx="4088078" cy="8141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</a:rPr>
            <a:t>Утилизация </a:t>
          </a:r>
          <a:r>
            <a:rPr lang="ru-RU" sz="3200" kern="1200" dirty="0" smtClean="0">
              <a:solidFill>
                <a:schemeClr val="tx1"/>
              </a:solidFill>
            </a:rPr>
            <a:t>отходов (в </a:t>
          </a:r>
          <a:r>
            <a:rPr lang="ru-RU" sz="3200" kern="1200" dirty="0" err="1" smtClean="0">
              <a:solidFill>
                <a:schemeClr val="tx1"/>
              </a:solidFill>
            </a:rPr>
            <a:t>т.ч</a:t>
          </a:r>
          <a:r>
            <a:rPr lang="ru-RU" sz="3200" kern="1200" dirty="0" smtClean="0">
              <a:solidFill>
                <a:schemeClr val="tx1"/>
              </a:solidFill>
            </a:rPr>
            <a:t>. захоронение)</a:t>
          </a:r>
          <a:endParaRPr lang="ru-RU" sz="3200" kern="1200" dirty="0" smtClean="0">
            <a:solidFill>
              <a:schemeClr val="tx1"/>
            </a:solidFill>
          </a:endParaRPr>
        </a:p>
      </dsp:txBody>
      <dsp:txXfrm>
        <a:off x="3870201" y="4382192"/>
        <a:ext cx="4088078" cy="814154"/>
      </dsp:txXfrm>
    </dsp:sp>
    <dsp:sp modelId="{CA7573AA-7236-BD43-A739-485CCAE49446}">
      <dsp:nvSpPr>
        <dsp:cNvPr id="0" name=""/>
        <dsp:cNvSpPr/>
      </dsp:nvSpPr>
      <dsp:spPr>
        <a:xfrm>
          <a:off x="3870201" y="5399885"/>
          <a:ext cx="4108587" cy="8141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Обезвреживание (в </a:t>
          </a:r>
          <a:r>
            <a:rPr lang="ru-RU" sz="2400" kern="1200" dirty="0" err="1" smtClean="0">
              <a:solidFill>
                <a:schemeClr val="tx1"/>
              </a:solidFill>
            </a:rPr>
            <a:t>т.ч</a:t>
          </a:r>
          <a:r>
            <a:rPr lang="ru-RU" sz="2400" kern="1200" dirty="0" smtClean="0">
              <a:solidFill>
                <a:schemeClr val="tx1"/>
              </a:solidFill>
            </a:rPr>
            <a:t>. сжигание)</a:t>
          </a:r>
          <a:r>
            <a:rPr lang="ru-RU" sz="17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smtClean="0">
              <a:solidFill>
                <a:schemeClr val="tx1"/>
              </a:solidFill>
            </a:rPr>
            <a:t>отходов</a:t>
          </a:r>
          <a:endParaRPr lang="ru-RU" sz="1700" kern="1200" dirty="0" smtClean="0">
            <a:solidFill>
              <a:schemeClr val="tx1"/>
            </a:solidFill>
          </a:endParaRPr>
        </a:p>
      </dsp:txBody>
      <dsp:txXfrm>
        <a:off x="3870201" y="5399885"/>
        <a:ext cx="4108587" cy="814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6DD1B1-4BAC-0E41-AF7B-8472D250ADE4}">
      <dsp:nvSpPr>
        <dsp:cNvPr id="0" name=""/>
        <dsp:cNvSpPr/>
      </dsp:nvSpPr>
      <dsp:spPr>
        <a:xfrm rot="10800000">
          <a:off x="0" y="0"/>
          <a:ext cx="2824842" cy="5418667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 rot="-10800000">
        <a:off x="0" y="0"/>
        <a:ext cx="2824842" cy="54186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C9878F-1126-A046-AF1C-C24EE5C77E96}">
      <dsp:nvSpPr>
        <dsp:cNvPr id="0" name=""/>
        <dsp:cNvSpPr/>
      </dsp:nvSpPr>
      <dsp:spPr>
        <a:xfrm>
          <a:off x="2820166" y="786"/>
          <a:ext cx="2060602" cy="10303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муниципалитет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2850342" y="30962"/>
        <a:ext cx="2000250" cy="969949"/>
      </dsp:txXfrm>
    </dsp:sp>
    <dsp:sp modelId="{383BC893-6E63-9441-B765-17EEEEE0C329}">
      <dsp:nvSpPr>
        <dsp:cNvPr id="0" name=""/>
        <dsp:cNvSpPr/>
      </dsp:nvSpPr>
      <dsp:spPr>
        <a:xfrm rot="2842574">
          <a:off x="4378887" y="1411240"/>
          <a:ext cx="922951" cy="360605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4487069" y="1483361"/>
        <a:ext cx="706588" cy="216363"/>
      </dsp:txXfrm>
    </dsp:sp>
    <dsp:sp modelId="{1F607325-7E90-C845-8EAC-55EA711DB09F}">
      <dsp:nvSpPr>
        <dsp:cNvPr id="0" name=""/>
        <dsp:cNvSpPr/>
      </dsp:nvSpPr>
      <dsp:spPr>
        <a:xfrm>
          <a:off x="4799956" y="2151999"/>
          <a:ext cx="2060602" cy="10303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бизнес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4830132" y="2182175"/>
        <a:ext cx="2000250" cy="969949"/>
      </dsp:txXfrm>
    </dsp:sp>
    <dsp:sp modelId="{DB5FBA17-87B0-0248-9B61-D2D7F6876DC7}">
      <dsp:nvSpPr>
        <dsp:cNvPr id="0" name=""/>
        <dsp:cNvSpPr/>
      </dsp:nvSpPr>
      <dsp:spPr>
        <a:xfrm rot="8255456">
          <a:off x="4378887" y="3391033"/>
          <a:ext cx="922951" cy="360605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4487068" y="3463154"/>
        <a:ext cx="706588" cy="216363"/>
      </dsp:txXfrm>
    </dsp:sp>
    <dsp:sp modelId="{92339C63-2179-D343-8AC0-6FC238639A44}">
      <dsp:nvSpPr>
        <dsp:cNvPr id="0" name=""/>
        <dsp:cNvSpPr/>
      </dsp:nvSpPr>
      <dsp:spPr>
        <a:xfrm>
          <a:off x="2820166" y="3960370"/>
          <a:ext cx="2060602" cy="10303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управляющие компании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2850342" y="3990546"/>
        <a:ext cx="2000250" cy="969949"/>
      </dsp:txXfrm>
    </dsp:sp>
    <dsp:sp modelId="{A44D1701-6971-D94D-9405-BD8F41B58255}">
      <dsp:nvSpPr>
        <dsp:cNvPr id="0" name=""/>
        <dsp:cNvSpPr/>
      </dsp:nvSpPr>
      <dsp:spPr>
        <a:xfrm rot="13500000">
          <a:off x="2399096" y="3305322"/>
          <a:ext cx="922951" cy="360605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2507277" y="3377443"/>
        <a:ext cx="706588" cy="216363"/>
      </dsp:txXfrm>
    </dsp:sp>
    <dsp:sp modelId="{588DE5D6-46A0-9540-994D-59958F54AF18}">
      <dsp:nvSpPr>
        <dsp:cNvPr id="0" name=""/>
        <dsp:cNvSpPr/>
      </dsp:nvSpPr>
      <dsp:spPr>
        <a:xfrm>
          <a:off x="840374" y="1980578"/>
          <a:ext cx="2060602" cy="10303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жители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870550" y="2010754"/>
        <a:ext cx="2000250" cy="969949"/>
      </dsp:txXfrm>
    </dsp:sp>
    <dsp:sp modelId="{B74ABBE9-9A89-D742-ACAC-2A463E1756EA}">
      <dsp:nvSpPr>
        <dsp:cNvPr id="0" name=""/>
        <dsp:cNvSpPr/>
      </dsp:nvSpPr>
      <dsp:spPr>
        <a:xfrm rot="18900000">
          <a:off x="2399096" y="1325530"/>
          <a:ext cx="922951" cy="360605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2507278" y="1397651"/>
        <a:ext cx="706588" cy="2163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33C180-4826-2D47-9D90-1C49952498D3}">
      <dsp:nvSpPr>
        <dsp:cNvPr id="0" name=""/>
        <dsp:cNvSpPr/>
      </dsp:nvSpPr>
      <dsp:spPr>
        <a:xfrm>
          <a:off x="6335" y="670966"/>
          <a:ext cx="1760041" cy="176004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правильные контейнеры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64087" y="928718"/>
        <a:ext cx="1244537" cy="1244537"/>
      </dsp:txXfrm>
    </dsp:sp>
    <dsp:sp modelId="{21A041A1-C66A-314A-8674-3B6DC8E1F051}">
      <dsp:nvSpPr>
        <dsp:cNvPr id="0" name=""/>
        <dsp:cNvSpPr/>
      </dsp:nvSpPr>
      <dsp:spPr>
        <a:xfrm>
          <a:off x="1909291" y="1040575"/>
          <a:ext cx="1020823" cy="1020823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2044601" y="1430938"/>
        <a:ext cx="750203" cy="240097"/>
      </dsp:txXfrm>
    </dsp:sp>
    <dsp:sp modelId="{5ED9B7C8-BF4D-4549-BD4D-5E96E028CBEF}">
      <dsp:nvSpPr>
        <dsp:cNvPr id="0" name=""/>
        <dsp:cNvSpPr/>
      </dsp:nvSpPr>
      <dsp:spPr>
        <a:xfrm>
          <a:off x="3073030" y="670966"/>
          <a:ext cx="1760041" cy="176004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просвещение населения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330782" y="928718"/>
        <a:ext cx="1244537" cy="1244537"/>
      </dsp:txXfrm>
    </dsp:sp>
    <dsp:sp modelId="{5CC36651-CC3D-854D-A702-DFD266C8AD0D}">
      <dsp:nvSpPr>
        <dsp:cNvPr id="0" name=""/>
        <dsp:cNvSpPr/>
      </dsp:nvSpPr>
      <dsp:spPr>
        <a:xfrm>
          <a:off x="4975987" y="1040575"/>
          <a:ext cx="1020823" cy="1020823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5111297" y="1430938"/>
        <a:ext cx="750203" cy="240097"/>
      </dsp:txXfrm>
    </dsp:sp>
    <dsp:sp modelId="{7CCDE8AB-104E-754C-9F4A-5E238E66F653}">
      <dsp:nvSpPr>
        <dsp:cNvPr id="0" name=""/>
        <dsp:cNvSpPr/>
      </dsp:nvSpPr>
      <dsp:spPr>
        <a:xfrm>
          <a:off x="6139726" y="670966"/>
          <a:ext cx="1760041" cy="176004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надежная вывозящая компания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6397478" y="928718"/>
        <a:ext cx="1244537" cy="1244537"/>
      </dsp:txXfrm>
    </dsp:sp>
    <dsp:sp modelId="{4C0A06E3-35C6-0442-A949-2255876D8D35}">
      <dsp:nvSpPr>
        <dsp:cNvPr id="0" name=""/>
        <dsp:cNvSpPr/>
      </dsp:nvSpPr>
      <dsp:spPr>
        <a:xfrm>
          <a:off x="8042683" y="1040575"/>
          <a:ext cx="1020823" cy="1020823"/>
        </a:xfrm>
        <a:prstGeom prst="mathEqual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8177993" y="1250865"/>
        <a:ext cx="750203" cy="600243"/>
      </dsp:txXfrm>
    </dsp:sp>
    <dsp:sp modelId="{1B890EF7-F3D7-5C4C-BD12-980B4604D80C}">
      <dsp:nvSpPr>
        <dsp:cNvPr id="0" name=""/>
        <dsp:cNvSpPr/>
      </dsp:nvSpPr>
      <dsp:spPr>
        <a:xfrm>
          <a:off x="9206422" y="670966"/>
          <a:ext cx="1760041" cy="176004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ура! Раздельный сбор успешно введен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9464174" y="928718"/>
        <a:ext cx="1244537" cy="12445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9931-46D6-3D4A-B97C-1F92E652A819}" type="datetimeFigureOut">
              <a:rPr lang="ru-RU" smtClean="0"/>
              <a:t>09.02.18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6CB2-F9C4-2C4D-8A1D-05CFEDE48BD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9931-46D6-3D4A-B97C-1F92E652A819}" type="datetimeFigureOut">
              <a:rPr lang="ru-RU" smtClean="0"/>
              <a:t>09.02.18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6CB2-F9C4-2C4D-8A1D-05CFEDE48B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9931-46D6-3D4A-B97C-1F92E652A819}" type="datetimeFigureOut">
              <a:rPr lang="ru-RU" smtClean="0"/>
              <a:t>09.02.18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6CB2-F9C4-2C4D-8A1D-05CFEDE48B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9931-46D6-3D4A-B97C-1F92E652A819}" type="datetimeFigureOut">
              <a:rPr lang="ru-RU" smtClean="0"/>
              <a:t>09.02.18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6CB2-F9C4-2C4D-8A1D-05CFEDE48B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9931-46D6-3D4A-B97C-1F92E652A819}" type="datetimeFigureOut">
              <a:rPr lang="ru-RU" smtClean="0"/>
              <a:t>09.02.18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6CB2-F9C4-2C4D-8A1D-05CFEDE48BD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9931-46D6-3D4A-B97C-1F92E652A819}" type="datetimeFigureOut">
              <a:rPr lang="ru-RU" smtClean="0"/>
              <a:t>09.02.18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6CB2-F9C4-2C4D-8A1D-05CFEDE48B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9931-46D6-3D4A-B97C-1F92E652A819}" type="datetimeFigureOut">
              <a:rPr lang="ru-RU" smtClean="0"/>
              <a:t>09.02.18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6CB2-F9C4-2C4D-8A1D-05CFEDE48BD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9931-46D6-3D4A-B97C-1F92E652A819}" type="datetimeFigureOut">
              <a:rPr lang="ru-RU" smtClean="0"/>
              <a:t>09.02.18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6CB2-F9C4-2C4D-8A1D-05CFEDE48B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9931-46D6-3D4A-B97C-1F92E652A819}" type="datetimeFigureOut">
              <a:rPr lang="ru-RU" smtClean="0"/>
              <a:t>09.02.18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6CB2-F9C4-2C4D-8A1D-05CFEDE48B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9931-46D6-3D4A-B97C-1F92E652A819}" type="datetimeFigureOut">
              <a:rPr lang="ru-RU" smtClean="0"/>
              <a:t>09.02.18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6CB2-F9C4-2C4D-8A1D-05CFEDE48B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в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D359931-46D6-3D4A-B97C-1F92E652A819}" type="datetimeFigureOut">
              <a:rPr lang="ru-RU" smtClean="0"/>
              <a:t>09.02.18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6CB2-F9C4-2C4D-8A1D-05CFEDE48B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D359931-46D6-3D4A-B97C-1F92E652A819}" type="datetimeFigureOut">
              <a:rPr lang="ru-RU" smtClean="0"/>
              <a:t>09.02.18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9166CB2-F9C4-2C4D-8A1D-05CFEDE48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067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IQ7jtf0DWyg&amp;t=2s" TargetMode="External"/><Relationship Id="rId3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7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1" Type="http://schemas.microsoft.com/office/2007/relationships/diagramDrawing" Target="../diagrams/drawing2.xml"/><Relationship Id="rId1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Раздельный сбор – реальность наших дней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Законодательные и практические аспекты </a:t>
            </a:r>
          </a:p>
          <a:p>
            <a:r>
              <a:rPr lang="ru-RU" dirty="0" smtClean="0"/>
              <a:t>раздельного сбора отходов в России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429" y="5427612"/>
            <a:ext cx="791548" cy="1258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9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429" y="5427612"/>
            <a:ext cx="791548" cy="1258611"/>
          </a:xfrm>
          <a:prstGeom prst="rect">
            <a:avLst/>
          </a:prstGeom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112960826"/>
              </p:ext>
            </p:extLst>
          </p:nvPr>
        </p:nvGraphicFramePr>
        <p:xfrm>
          <a:off x="2231136" y="1549831"/>
          <a:ext cx="7700936" cy="4991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231135" y="143282"/>
            <a:ext cx="8059739" cy="1188720"/>
          </a:xfrm>
        </p:spPr>
        <p:txBody>
          <a:bodyPr/>
          <a:lstStyle/>
          <a:p>
            <a:r>
              <a:rPr lang="ru-RU" dirty="0" smtClean="0"/>
              <a:t>Раздельный </a:t>
            </a:r>
            <a:r>
              <a:rPr lang="ru-RU" dirty="0" err="1" smtClean="0"/>
              <a:t>сбоР</a:t>
            </a:r>
            <a:r>
              <a:rPr lang="ru-RU" dirty="0" smtClean="0"/>
              <a:t> = взаимодействие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399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088612"/>
            <a:ext cx="7620000" cy="42799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231136" y="608231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ТСЖ Ломоносовский, </a:t>
            </a:r>
            <a:r>
              <a:rPr lang="ru-RU" dirty="0" smtClean="0"/>
              <a:t>18 (СМ. ПРИЛОЖЕНИЕ + статья </a:t>
            </a:r>
            <a:r>
              <a:rPr lang="en-US" dirty="0" smtClean="0"/>
              <a:t>http://</a:t>
            </a:r>
            <a:r>
              <a:rPr lang="en-US" dirty="0"/>
              <a:t>www.tsjdom18.ru/?</a:t>
            </a:r>
            <a:r>
              <a:rPr lang="en-US" dirty="0" smtClean="0"/>
              <a:t>p=4674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429" y="5427612"/>
            <a:ext cx="791548" cy="1258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82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ТСЖ «В Раменках»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См. </a:t>
            </a:r>
            <a:r>
              <a:rPr lang="ru-RU" dirty="0" smtClean="0"/>
              <a:t>приложение и ролик   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www.youtube.com/watch?v=IQ7jtf0DWyg&amp;t=2s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429" y="5427612"/>
            <a:ext cx="791548" cy="1258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05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нужно, чтобы получилось ввести раздельный сбор?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642293"/>
              </p:ext>
            </p:extLst>
          </p:nvPr>
        </p:nvGraphicFramePr>
        <p:xfrm>
          <a:off x="573437" y="2638425"/>
          <a:ext cx="10972799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429" y="5427612"/>
            <a:ext cx="791548" cy="1258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95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vk.com</a:t>
            </a:r>
            <a:r>
              <a:rPr lang="en-US" dirty="0"/>
              <a:t>/</a:t>
            </a:r>
            <a:r>
              <a:rPr lang="en-US" dirty="0" err="1"/>
              <a:t>rsbor_krasnogorsk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543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Законодательство: современное состояние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>
          <a:xfrm>
            <a:off x="2231136" y="2638044"/>
            <a:ext cx="8104850" cy="3926042"/>
          </a:xfrm>
        </p:spPr>
        <p:txBody>
          <a:bodyPr>
            <a:noAutofit/>
          </a:bodyPr>
          <a:lstStyle/>
          <a:p>
            <a:r>
              <a:rPr lang="ru-RU" sz="2400" dirty="0" smtClean="0"/>
              <a:t>Главный закон - федеральный закон от 24.06.1998</a:t>
            </a:r>
            <a:r>
              <a:rPr lang="ru-RU" sz="2400" b="1" dirty="0" smtClean="0"/>
              <a:t>           </a:t>
            </a:r>
            <a:r>
              <a:rPr lang="ru-RU" sz="3200" b="1" dirty="0" smtClean="0"/>
              <a:t>№ 89-ФЗ </a:t>
            </a:r>
            <a:r>
              <a:rPr lang="ru-RU" sz="2400" dirty="0" smtClean="0"/>
              <a:t>«Об отходах производства и потребления» с изменениями, внесенными № 458-ФЗ от 29.12.2014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429" y="5427612"/>
            <a:ext cx="791548" cy="1258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13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4378" y="339473"/>
            <a:ext cx="7729728" cy="1188720"/>
          </a:xfrm>
        </p:spPr>
        <p:txBody>
          <a:bodyPr/>
          <a:lstStyle/>
          <a:p>
            <a:r>
              <a:rPr lang="ru-RU" dirty="0" smtClean="0"/>
              <a:t>«</a:t>
            </a:r>
            <a:r>
              <a:rPr lang="ru-RU" dirty="0" smtClean="0"/>
              <a:t>Мусорная» реформа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2131" y="1801136"/>
            <a:ext cx="7974221" cy="3860727"/>
          </a:xfrm>
        </p:spPr>
        <p:txBody>
          <a:bodyPr>
            <a:noAutofit/>
          </a:bodyPr>
          <a:lstStyle/>
          <a:p>
            <a:r>
              <a:rPr lang="ru-RU" sz="2400" dirty="0" smtClean="0"/>
              <a:t>Все регионы РФ должны разработать Территориальные схемы обращения с отходами, в том числе ТКО. </a:t>
            </a:r>
          </a:p>
          <a:p>
            <a:r>
              <a:rPr lang="ru-RU" sz="2400" dirty="0" smtClean="0"/>
              <a:t>Разработка Региональных программ в области обращения с отходами, в том числе ТКО</a:t>
            </a:r>
          </a:p>
          <a:p>
            <a:r>
              <a:rPr lang="ru-RU" sz="2400" dirty="0" smtClean="0"/>
              <a:t>Выбор р</a:t>
            </a:r>
            <a:r>
              <a:rPr lang="ru-RU" sz="2400" dirty="0" smtClean="0"/>
              <a:t>егиональных операторов </a:t>
            </a:r>
            <a:r>
              <a:rPr lang="ru-RU" sz="2400" dirty="0" smtClean="0"/>
              <a:t>по обращению с отходами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429" y="5427612"/>
            <a:ext cx="791548" cy="125861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5549" y="4050593"/>
            <a:ext cx="2325664" cy="232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57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 зачем раздельный сбор?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1135" y="2638044"/>
            <a:ext cx="8186493" cy="3844399"/>
          </a:xfrm>
        </p:spPr>
        <p:txBody>
          <a:bodyPr>
            <a:noAutofit/>
          </a:bodyPr>
          <a:lstStyle/>
          <a:p>
            <a:r>
              <a:rPr lang="ru-RU" sz="2000" dirty="0" smtClean="0"/>
              <a:t>Внедрение РСО полностью полностью отвечает принципам и направлениям государственной политики в сфере обращения с </a:t>
            </a:r>
            <a:r>
              <a:rPr lang="ru-RU" sz="2000" dirty="0" smtClean="0"/>
              <a:t>отходами: законом прописана иерархия обращения с отходами, а также необходимость снижения класса опасности отходов в месте их образования.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429" y="5427612"/>
            <a:ext cx="791548" cy="12586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905" y="3688594"/>
            <a:ext cx="2703159" cy="270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69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758752014"/>
              </p:ext>
            </p:extLst>
          </p:nvPr>
        </p:nvGraphicFramePr>
        <p:xfrm>
          <a:off x="101599" y="310244"/>
          <a:ext cx="8715829" cy="6221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21106884"/>
              </p:ext>
            </p:extLst>
          </p:nvPr>
        </p:nvGraphicFramePr>
        <p:xfrm>
          <a:off x="8768441" y="784980"/>
          <a:ext cx="282484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429" y="5427612"/>
            <a:ext cx="791548" cy="1258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20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1376824"/>
          </a:xfrm>
        </p:spPr>
        <p:txBody>
          <a:bodyPr/>
          <a:lstStyle/>
          <a:p>
            <a:r>
              <a:rPr lang="ru-RU" sz="3600" dirty="0" smtClean="0">
                <a:solidFill>
                  <a:srgbClr val="FF0000"/>
                </a:solidFill>
              </a:rPr>
              <a:t>4 класс </a:t>
            </a:r>
            <a:r>
              <a:rPr lang="ru-RU" dirty="0" smtClean="0">
                <a:solidFill>
                  <a:srgbClr val="FF0000"/>
                </a:solidFill>
              </a:rPr>
              <a:t>опасности (подлежит лицензированию)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583435" y="3846141"/>
            <a:ext cx="4270248" cy="259677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отходы из жилищ </a:t>
            </a:r>
            <a:r>
              <a:rPr lang="ru-RU" sz="2400" dirty="0" smtClean="0"/>
              <a:t>несортированные</a:t>
            </a:r>
            <a:endParaRPr lang="ru-RU" sz="2400" dirty="0" smtClean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6351814" y="3846141"/>
            <a:ext cx="4253484" cy="2596776"/>
          </a:xfrm>
        </p:spPr>
        <p:txBody>
          <a:bodyPr/>
          <a:lstStyle/>
          <a:p>
            <a:r>
              <a:rPr lang="ru-RU" sz="2400" dirty="0" smtClean="0"/>
              <a:t>макулатура</a:t>
            </a:r>
            <a:r>
              <a:rPr lang="ru-RU" sz="2400" dirty="0"/>
              <a:t>, </a:t>
            </a:r>
            <a:endParaRPr lang="ru-RU" sz="2400" dirty="0" smtClean="0"/>
          </a:p>
          <a:p>
            <a:r>
              <a:rPr lang="ru-RU" sz="2400" dirty="0" smtClean="0"/>
              <a:t>бой </a:t>
            </a:r>
            <a:r>
              <a:rPr lang="ru-RU" sz="2400" dirty="0"/>
              <a:t>стекла, тара стеклянная, </a:t>
            </a:r>
            <a:endParaRPr lang="ru-RU" sz="2400" dirty="0" smtClean="0"/>
          </a:p>
          <a:p>
            <a:r>
              <a:rPr lang="ru-RU" sz="2400" dirty="0" smtClean="0"/>
              <a:t>лом </a:t>
            </a:r>
            <a:r>
              <a:rPr lang="ru-RU" sz="2400" dirty="0"/>
              <a:t>и отходы изделий из </a:t>
            </a:r>
            <a:r>
              <a:rPr lang="ru-RU" sz="2400" dirty="0" err="1"/>
              <a:t>полиэтилентеревфталата</a:t>
            </a:r>
            <a:r>
              <a:rPr lang="ru-RU" sz="2400" dirty="0"/>
              <a:t> , </a:t>
            </a:r>
            <a:endParaRPr lang="ru-RU" sz="2400" dirty="0" smtClean="0"/>
          </a:p>
          <a:p>
            <a:r>
              <a:rPr lang="ru-RU" sz="2400" dirty="0" smtClean="0"/>
              <a:t>пищевые </a:t>
            </a:r>
            <a:r>
              <a:rPr lang="ru-RU" sz="2400" dirty="0"/>
              <a:t>отходы</a:t>
            </a:r>
          </a:p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6338315" y="2313433"/>
            <a:ext cx="4765113" cy="137682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B050"/>
                </a:solidFill>
              </a:rPr>
              <a:t>5 класс</a:t>
            </a:r>
            <a:r>
              <a:rPr lang="ru-RU" dirty="0" smtClean="0">
                <a:solidFill>
                  <a:srgbClr val="00B050"/>
                </a:solidFill>
              </a:rPr>
              <a:t> опасности 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(</a:t>
            </a:r>
            <a:r>
              <a:rPr lang="ru-RU" sz="2400" dirty="0" smtClean="0">
                <a:solidFill>
                  <a:srgbClr val="00B050"/>
                </a:solidFill>
              </a:rPr>
              <a:t>не</a:t>
            </a:r>
            <a:r>
              <a:rPr lang="ru-RU" dirty="0" smtClean="0">
                <a:solidFill>
                  <a:srgbClr val="00B050"/>
                </a:solidFill>
              </a:rPr>
              <a:t> подлежит лицензированию)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Раздельный сбор = Снижение класса опасности отходов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429" y="5427612"/>
            <a:ext cx="791548" cy="1258611"/>
          </a:xfrm>
          <a:prstGeom prst="rect">
            <a:avLst/>
          </a:prstGeom>
        </p:spPr>
      </p:pic>
      <p:sp>
        <p:nvSpPr>
          <p:cNvPr id="9" name="Улыбающееся лицо 8"/>
          <p:cNvSpPr/>
          <p:nvPr/>
        </p:nvSpPr>
        <p:spPr>
          <a:xfrm>
            <a:off x="10646228" y="3846141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нак запрета 10"/>
          <p:cNvSpPr/>
          <p:nvPr/>
        </p:nvSpPr>
        <p:spPr>
          <a:xfrm>
            <a:off x="419970" y="3846141"/>
            <a:ext cx="914400" cy="91440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51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Поручения президента </a:t>
            </a:r>
            <a:br>
              <a:rPr lang="ru-RU" dirty="0" smtClean="0"/>
            </a:br>
            <a:r>
              <a:rPr lang="ru-RU" dirty="0" smtClean="0"/>
              <a:t>15 ноября 2017 года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РАЗВИВАТЬ ОТРАСЛИ ОБРАЩЕНИЯ С ТВЁРДЫМИ КОММУНАЛЬНЫМИ ОТХОДАМИ ЗАМКНУТОГО ЦИКЛА (РАЗДЕЛЬНЫЙ СБОР, ТРАНСПОРТИРОВАНИЕ, ОБРАБОТКА, УТИЛИЗАЦИЯ И РАЗМЕЩЕНИЕ)</a:t>
            </a:r>
          </a:p>
          <a:p>
            <a:r>
              <a:rPr lang="ru-RU" b="1" cap="all" dirty="0" smtClean="0"/>
              <a:t>ПОЭТАПНО</a:t>
            </a:r>
            <a:r>
              <a:rPr lang="ru-RU" b="1" cap="all" dirty="0"/>
              <a:t> ЗАПРЕТИТЬ ЗАХОРОНЕНИЕ </a:t>
            </a:r>
            <a:r>
              <a:rPr lang="ru-RU" b="1" cap="all" dirty="0" smtClean="0"/>
              <a:t>ОТХОДОВ</a:t>
            </a:r>
            <a:endParaRPr lang="en-US" b="1" cap="all" dirty="0" smtClean="0"/>
          </a:p>
          <a:p>
            <a:r>
              <a:rPr lang="ru-RU" b="1" cap="all" dirty="0"/>
              <a:t>СТИМУЛИРОВАТЬ СПРОС НА </a:t>
            </a:r>
            <a:r>
              <a:rPr lang="ru-RU" b="1" cap="all" dirty="0" smtClean="0"/>
              <a:t>ВТОРСЫРЬЕ</a:t>
            </a:r>
            <a:endParaRPr lang="en-US" b="1" cap="all" dirty="0" smtClean="0"/>
          </a:p>
          <a:p>
            <a:r>
              <a:rPr lang="ru-RU" b="1" cap="all" dirty="0" smtClean="0"/>
              <a:t>РАСШИРЯТЬ</a:t>
            </a:r>
            <a:r>
              <a:rPr lang="ru-RU" b="1" cap="all" dirty="0"/>
              <a:t> СПЕКТР ПРИНИМАЕМЫХ </a:t>
            </a:r>
            <a:r>
              <a:rPr lang="ru-RU" b="1" cap="all" dirty="0" smtClean="0"/>
              <a:t>ФРАКЦИЙ</a:t>
            </a:r>
          </a:p>
          <a:p>
            <a:r>
              <a:rPr lang="ru-RU" b="1" cap="all" dirty="0" smtClean="0"/>
              <a:t>Развивать экологическое просвещение населения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429" y="5427612"/>
            <a:ext cx="791548" cy="1258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0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Чего не хватает, чтобы ввести раздельный сбор на уровне государства?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41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Сделать раздельный сбор обязательным на территории РФ</a:t>
            </a:r>
            <a:endParaRPr lang="ru-RU" sz="3200" dirty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Ввести целевые показатели</a:t>
            </a:r>
            <a:endParaRPr lang="ru-RU" sz="32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429" y="5427612"/>
            <a:ext cx="791548" cy="1258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07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осылка">
  <a:themeElements>
    <a:clrScheme name="Посылка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Посылка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осылка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4345</TotalTime>
  <Words>304</Words>
  <Application>Microsoft Macintosh PowerPoint</Application>
  <PresentationFormat>Широкоэкранный</PresentationFormat>
  <Paragraphs>51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Corbel</vt:lpstr>
      <vt:lpstr>Gill Sans MT</vt:lpstr>
      <vt:lpstr>Arial</vt:lpstr>
      <vt:lpstr>Посылка</vt:lpstr>
      <vt:lpstr>Раздельный сбор – реальность наших дней</vt:lpstr>
      <vt:lpstr>Законодательство: современное состояние</vt:lpstr>
      <vt:lpstr>«Мусорная» реформа</vt:lpstr>
      <vt:lpstr>Но зачем раздельный сбор?</vt:lpstr>
      <vt:lpstr>Презентация PowerPoint</vt:lpstr>
      <vt:lpstr>Раздельный сбор = Снижение класса опасности отходов</vt:lpstr>
      <vt:lpstr>Поручения президента  15 ноября 2017 года</vt:lpstr>
      <vt:lpstr>Чего не хватает, чтобы ввести раздельный сбор на уровне государства?</vt:lpstr>
      <vt:lpstr>Презентация PowerPoint</vt:lpstr>
      <vt:lpstr>Раздельный сбоР = взаимодействие</vt:lpstr>
      <vt:lpstr>ТСЖ Ломоносовский, 18 (СМ. ПРИЛОЖЕНИЕ + статья http://www.tsjdom18.ru/?p=4674)</vt:lpstr>
      <vt:lpstr>ТСЖ «В Раменках»</vt:lpstr>
      <vt:lpstr>Что нужно, чтобы получилось ввести раздельный сбор?</vt:lpstr>
      <vt:lpstr>Спасибо за внимание!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Давыдов</dc:creator>
  <cp:lastModifiedBy>Сергей Давыдов</cp:lastModifiedBy>
  <cp:revision>18</cp:revision>
  <dcterms:created xsi:type="dcterms:W3CDTF">2018-02-08T02:14:06Z</dcterms:created>
  <dcterms:modified xsi:type="dcterms:W3CDTF">2018-02-12T11:21:55Z</dcterms:modified>
</cp:coreProperties>
</file>